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43891200" cy="38404800"/>
  <p:notesSz cx="68580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2096">
          <p15:clr>
            <a:srgbClr val="A4A3A4"/>
          </p15:clr>
        </p15:guide>
        <p15:guide id="2" pos="13824">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8" roundtripDataSignature="AMtx7mjCJEoeVLJPb7mFCyTn54l5Z/At7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459B"/>
    <a:srgbClr val="B5AF67"/>
    <a:srgbClr val="76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9" d="100"/>
          <a:sy n="19" d="100"/>
        </p:scale>
        <p:origin x="2202" y="126"/>
      </p:cViewPr>
      <p:guideLst>
        <p:guide orient="horz" pos="12096"/>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customschemas.google.com/relationships/presentationmetadata" Target="metadata"/><Relationship Id="rId3"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heme" Target="theme/theme1.xml"/><Relationship Id="rId10" Type="http://schemas.openxmlformats.org/officeDocument/2006/relationships/viewProps" Target="viewProps.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6513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0516" b="1"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0516" b="1"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0516" b="1"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0516" b="1"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0516" b="1"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0516" b="1"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0516" b="1"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0516" b="1"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4" y="0"/>
            <a:ext cx="2971800" cy="46513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0516" b="1"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0516" b="1"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0516" b="1"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0516" b="1"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0516" b="1"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0516" b="1"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0516" b="1"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0516" b="1"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38275" y="696913"/>
            <a:ext cx="398145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414838"/>
            <a:ext cx="5486400" cy="41846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1pPr>
            <a:lvl2pPr marL="914400" marR="0" lvl="1"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2pPr>
            <a:lvl3pPr marL="1371600" marR="0" lvl="2"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3pPr>
            <a:lvl4pPr marL="1828800" marR="0" lvl="3"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4pPr>
            <a:lvl5pPr marL="2286000" marR="0" lvl="4"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2427"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2427"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2427"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2427"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675"/>
            <a:ext cx="2971800" cy="465138"/>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0516" b="1"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0516" b="1"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0516" b="1"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0516" b="1"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0516" b="1"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0516" b="1"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0516" b="1"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0516" b="1"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4" y="8829675"/>
            <a:ext cx="2971800" cy="465138"/>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Google Shape;46;p1:notes"/>
          <p:cNvSpPr txBox="1">
            <a:spLocks noGrp="1"/>
          </p:cNvSpPr>
          <p:nvPr>
            <p:ph type="sldNum" idx="12"/>
          </p:nvPr>
        </p:nvSpPr>
        <p:spPr>
          <a:xfrm>
            <a:off x="3884614" y="8829675"/>
            <a:ext cx="2971800" cy="465138"/>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
        <p:nvSpPr>
          <p:cNvPr id="47" name="Google Shape;47;p1:notes"/>
          <p:cNvSpPr>
            <a:spLocks noGrp="1" noRot="1" noChangeAspect="1"/>
          </p:cNvSpPr>
          <p:nvPr>
            <p:ph type="sldImg" idx="2"/>
          </p:nvPr>
        </p:nvSpPr>
        <p:spPr>
          <a:xfrm>
            <a:off x="1438275" y="696913"/>
            <a:ext cx="398145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8" name="Google Shape;48;p1:notes"/>
          <p:cNvSpPr txBox="1">
            <a:spLocks noGrp="1"/>
          </p:cNvSpPr>
          <p:nvPr>
            <p:ph type="body" idx="1"/>
          </p:nvPr>
        </p:nvSpPr>
        <p:spPr>
          <a:xfrm>
            <a:off x="685800" y="4414838"/>
            <a:ext cx="5486400" cy="41846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41"/>
        <p:cNvGrpSpPr/>
        <p:nvPr/>
      </p:nvGrpSpPr>
      <p:grpSpPr>
        <a:xfrm>
          <a:off x="0" y="0"/>
          <a:ext cx="0" cy="0"/>
          <a:chOff x="0" y="0"/>
          <a:chExt cx="0" cy="0"/>
        </a:xfrm>
      </p:grpSpPr>
      <p:sp>
        <p:nvSpPr>
          <p:cNvPr id="42" name="Google Shape;42;p13"/>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43" name="Google Shape;43;p13"/>
          <p:cNvSpPr txBox="1">
            <a:spLocks noGrp="1"/>
          </p:cNvSpPr>
          <p:nvPr>
            <p:ph type="body" idx="1"/>
          </p:nvPr>
        </p:nvSpPr>
        <p:spPr>
          <a:xfrm rot="5400000">
            <a:off x="9272474" y="1881925"/>
            <a:ext cx="25346257" cy="39503351"/>
          </a:xfrm>
          <a:prstGeom prst="rect">
            <a:avLst/>
          </a:prstGeom>
          <a:noFill/>
          <a:ln>
            <a:noFill/>
          </a:ln>
        </p:spPr>
        <p:txBody>
          <a:bodyPr spcFirstLastPara="1" wrap="square" lIns="91425" tIns="45700" rIns="91425" bIns="45700" anchor="t" anchorCtr="0">
            <a:noAutofit/>
          </a:bodyPr>
          <a:lstStyle>
            <a:lvl1pPr marL="457200" marR="0" lvl="0"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1pPr>
            <a:lvl2pPr marL="914400" marR="0" lvl="1"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2pPr>
            <a:lvl3pPr marL="1371600" marR="0" lvl="2"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3pPr>
            <a:lvl4pPr marL="1828800" marR="0" lvl="3"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4pPr>
            <a:lvl5pPr marL="2286000" marR="0" lvl="4"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5pPr>
            <a:lvl6pPr marL="2743200" marR="0" lvl="5"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6pPr>
            <a:lvl7pPr marL="3200400" marR="0" lvl="6"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7pPr>
            <a:lvl8pPr marL="3657600" marR="0" lvl="7"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8pPr>
            <a:lvl9pPr marL="4114800" marR="0" lvl="8"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p:cSld name="Vertical Title and Text">
    <p:spTree>
      <p:nvGrpSpPr>
        <p:cNvPr id="1" name="Shape 44"/>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6"/>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6"/>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19" name="Google Shape;19;p6"/>
          <p:cNvSpPr txBox="1">
            <a:spLocks noGrp="1"/>
          </p:cNvSpPr>
          <p:nvPr>
            <p:ph type="body" idx="1"/>
          </p:nvPr>
        </p:nvSpPr>
        <p:spPr>
          <a:xfrm>
            <a:off x="2193927" y="8960472"/>
            <a:ext cx="39503351" cy="25346257"/>
          </a:xfrm>
          <a:prstGeom prst="rect">
            <a:avLst/>
          </a:prstGeom>
          <a:noFill/>
          <a:ln>
            <a:noFill/>
          </a:ln>
        </p:spPr>
        <p:txBody>
          <a:bodyPr spcFirstLastPara="1" wrap="square" lIns="91425" tIns="45700" rIns="91425" bIns="45700" anchor="t" anchorCtr="0">
            <a:noAutofit/>
          </a:bodyPr>
          <a:lstStyle>
            <a:lvl1pPr marL="457200" marR="0" lvl="0"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1pPr>
            <a:lvl2pPr marL="914400" marR="0" lvl="1"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2pPr>
            <a:lvl3pPr marL="1371600" marR="0" lvl="2"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3pPr>
            <a:lvl4pPr marL="1828800" marR="0" lvl="3"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4pPr>
            <a:lvl5pPr marL="2286000" marR="0" lvl="4"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5pPr>
            <a:lvl6pPr marL="2743200" marR="0" lvl="5"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6pPr>
            <a:lvl7pPr marL="3200400" marR="0" lvl="6"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7pPr>
            <a:lvl8pPr marL="3657600" marR="0" lvl="7"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8pPr>
            <a:lvl9pPr marL="4114800" marR="0" lvl="8"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0"/>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1"/>
        <p:cNvGrpSpPr/>
        <p:nvPr/>
      </p:nvGrpSpPr>
      <p:grpSpPr>
        <a:xfrm>
          <a:off x="0" y="0"/>
          <a:ext cx="0" cy="0"/>
          <a:chOff x="0" y="0"/>
          <a:chExt cx="0" cy="0"/>
        </a:xfrm>
      </p:grpSpPr>
      <p:sp>
        <p:nvSpPr>
          <p:cNvPr id="22" name="Google Shape;22;p8"/>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23" name="Google Shape;23;p8"/>
          <p:cNvSpPr txBox="1">
            <a:spLocks noGrp="1"/>
          </p:cNvSpPr>
          <p:nvPr>
            <p:ph type="body" idx="1"/>
          </p:nvPr>
        </p:nvSpPr>
        <p:spPr>
          <a:xfrm>
            <a:off x="2193927" y="8960472"/>
            <a:ext cx="19599275" cy="25346257"/>
          </a:xfrm>
          <a:prstGeom prst="rect">
            <a:avLst/>
          </a:prstGeom>
          <a:noFill/>
          <a:ln>
            <a:noFill/>
          </a:ln>
        </p:spPr>
        <p:txBody>
          <a:bodyPr spcFirstLastPara="1" wrap="square" lIns="91425" tIns="45700" rIns="91425" bIns="45700" anchor="t" anchorCtr="0">
            <a:noAutofit/>
          </a:bodyPr>
          <a:lstStyle>
            <a:lvl1pPr marL="457200" marR="0" lvl="0"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1pPr>
            <a:lvl2pPr marL="914400" marR="0" lvl="1"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2pPr>
            <a:lvl3pPr marL="1371600" marR="0" lvl="2"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3pPr>
            <a:lvl4pPr marL="1828800" marR="0" lvl="3"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4pPr>
            <a:lvl5pPr marL="2286000" marR="0" lvl="4"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5pPr>
            <a:lvl6pPr marL="2743200" marR="0" lvl="5"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6pPr>
            <a:lvl7pPr marL="3200400" marR="0" lvl="6"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7pPr>
            <a:lvl8pPr marL="3657600" marR="0" lvl="7"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8pPr>
            <a:lvl9pPr marL="4114800" marR="0" lvl="8"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9pPr>
          </a:lstStyle>
          <a:p>
            <a:endParaRPr/>
          </a:p>
        </p:txBody>
      </p:sp>
      <p:sp>
        <p:nvSpPr>
          <p:cNvPr id="24" name="Google Shape;24;p8"/>
          <p:cNvSpPr txBox="1">
            <a:spLocks noGrp="1"/>
          </p:cNvSpPr>
          <p:nvPr>
            <p:ph type="body" idx="2"/>
          </p:nvPr>
        </p:nvSpPr>
        <p:spPr>
          <a:xfrm>
            <a:off x="22098000" y="8960472"/>
            <a:ext cx="19599276" cy="25346257"/>
          </a:xfrm>
          <a:prstGeom prst="rect">
            <a:avLst/>
          </a:prstGeom>
          <a:noFill/>
          <a:ln>
            <a:noFill/>
          </a:ln>
        </p:spPr>
        <p:txBody>
          <a:bodyPr spcFirstLastPara="1" wrap="square" lIns="91425" tIns="45700" rIns="91425" bIns="45700" anchor="t" anchorCtr="0">
            <a:noAutofit/>
          </a:bodyPr>
          <a:lstStyle>
            <a:lvl1pPr marL="457200" marR="0" lvl="0"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1pPr>
            <a:lvl2pPr marL="914400" marR="0" lvl="1"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2pPr>
            <a:lvl3pPr marL="1371600" marR="0" lvl="2"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3pPr>
            <a:lvl4pPr marL="1828800" marR="0" lvl="3"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4pPr>
            <a:lvl5pPr marL="2286000" marR="0" lvl="4"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5pPr>
            <a:lvl6pPr marL="2743200" marR="0" lvl="5"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6pPr>
            <a:lvl7pPr marL="3200400" marR="0" lvl="6"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7pPr>
            <a:lvl8pPr marL="3657600" marR="0" lvl="7"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8pPr>
            <a:lvl9pPr marL="4114800" marR="0" lvl="8"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5"/>
        <p:cNvGrpSpPr/>
        <p:nvPr/>
      </p:nvGrpSpPr>
      <p:grpSpPr>
        <a:xfrm>
          <a:off x="0" y="0"/>
          <a:ext cx="0" cy="0"/>
          <a:chOff x="0" y="0"/>
          <a:chExt cx="0" cy="0"/>
        </a:xfrm>
      </p:grpSpPr>
      <p:sp>
        <p:nvSpPr>
          <p:cNvPr id="26" name="Google Shape;26;p9"/>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27" name="Google Shape;27;p9"/>
          <p:cNvSpPr txBox="1">
            <a:spLocks noGrp="1"/>
          </p:cNvSpPr>
          <p:nvPr>
            <p:ph type="body" idx="1"/>
          </p:nvPr>
        </p:nvSpPr>
        <p:spPr>
          <a:xfrm>
            <a:off x="2193926" y="8596198"/>
            <a:ext cx="19392900" cy="3584188"/>
          </a:xfrm>
          <a:prstGeom prst="rect">
            <a:avLst/>
          </a:prstGeom>
          <a:noFill/>
          <a:ln>
            <a:noFill/>
          </a:ln>
        </p:spPr>
        <p:txBody>
          <a:bodyPr spcFirstLastPara="1" wrap="square" lIns="91425" tIns="45700" rIns="91425" bIns="45700" anchor="b" anchorCtr="0">
            <a:noAutofit/>
          </a:bodyPr>
          <a:lstStyle>
            <a:lvl1pPr marL="457200" marR="0" lvl="0" indent="-228600" algn="l" rtl="0">
              <a:spcBef>
                <a:spcPts val="96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1pPr>
            <a:lvl2pPr marL="914400" marR="0" lvl="1" indent="-228600" algn="l"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2pPr>
            <a:lvl3pPr marL="1371600" marR="0" lvl="2" indent="-228600" algn="l" rtl="0">
              <a:spcBef>
                <a:spcPts val="72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3pPr>
            <a:lvl4pPr marL="1828800" marR="0" lvl="3"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4pPr>
            <a:lvl5pPr marL="2286000" marR="0" lvl="4"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5pPr>
            <a:lvl6pPr marL="2743200" marR="0" lvl="5"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6pPr>
            <a:lvl7pPr marL="3200400" marR="0" lvl="6"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7pPr>
            <a:lvl8pPr marL="3657600" marR="0" lvl="7"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8pPr>
            <a:lvl9pPr marL="4114800" marR="0" lvl="8"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9pPr>
          </a:lstStyle>
          <a:p>
            <a:endParaRPr/>
          </a:p>
        </p:txBody>
      </p:sp>
      <p:sp>
        <p:nvSpPr>
          <p:cNvPr id="28" name="Google Shape;28;p9"/>
          <p:cNvSpPr txBox="1">
            <a:spLocks noGrp="1"/>
          </p:cNvSpPr>
          <p:nvPr>
            <p:ph type="body" idx="2"/>
          </p:nvPr>
        </p:nvSpPr>
        <p:spPr>
          <a:xfrm>
            <a:off x="2193926" y="12180385"/>
            <a:ext cx="19392900" cy="22126342"/>
          </a:xfrm>
          <a:prstGeom prst="rect">
            <a:avLst/>
          </a:prstGeom>
          <a:noFill/>
          <a:ln>
            <a:noFill/>
          </a:ln>
        </p:spPr>
        <p:txBody>
          <a:bodyPr spcFirstLastPara="1" wrap="square" lIns="91425" tIns="45700" rIns="91425" bIns="45700" anchor="t" anchorCtr="0">
            <a:noAutofit/>
          </a:bodyPr>
          <a:lstStyle>
            <a:lvl1pPr marL="457200" marR="0" lvl="0"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1pPr>
            <a:lvl2pPr marL="914400" marR="0" lvl="1"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2pPr>
            <a:lvl3pPr marL="1371600" marR="0" lvl="2"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3pPr>
            <a:lvl4pPr marL="1828800" marR="0" lvl="3"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4pPr>
            <a:lvl5pPr marL="2286000" marR="0" lvl="4"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5pPr>
            <a:lvl6pPr marL="2743200" marR="0" lvl="5"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6pPr>
            <a:lvl7pPr marL="3200400" marR="0" lvl="6"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7pPr>
            <a:lvl8pPr marL="3657600" marR="0" lvl="7"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8pPr>
            <a:lvl9pPr marL="4114800" marR="0" lvl="8"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9pPr>
          </a:lstStyle>
          <a:p>
            <a:endParaRPr/>
          </a:p>
        </p:txBody>
      </p:sp>
      <p:sp>
        <p:nvSpPr>
          <p:cNvPr id="29" name="Google Shape;29;p9"/>
          <p:cNvSpPr txBox="1">
            <a:spLocks noGrp="1"/>
          </p:cNvSpPr>
          <p:nvPr>
            <p:ph type="body" idx="3"/>
          </p:nvPr>
        </p:nvSpPr>
        <p:spPr>
          <a:xfrm>
            <a:off x="22294852" y="8596198"/>
            <a:ext cx="19402426" cy="3584188"/>
          </a:xfrm>
          <a:prstGeom prst="rect">
            <a:avLst/>
          </a:prstGeom>
          <a:noFill/>
          <a:ln>
            <a:noFill/>
          </a:ln>
        </p:spPr>
        <p:txBody>
          <a:bodyPr spcFirstLastPara="1" wrap="square" lIns="91425" tIns="45700" rIns="91425" bIns="45700" anchor="b" anchorCtr="0">
            <a:noAutofit/>
          </a:bodyPr>
          <a:lstStyle>
            <a:lvl1pPr marL="457200" marR="0" lvl="0" indent="-228600" algn="l" rtl="0">
              <a:spcBef>
                <a:spcPts val="96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1pPr>
            <a:lvl2pPr marL="914400" marR="0" lvl="1" indent="-228600" algn="l"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2pPr>
            <a:lvl3pPr marL="1371600" marR="0" lvl="2" indent="-228600" algn="l" rtl="0">
              <a:spcBef>
                <a:spcPts val="72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3pPr>
            <a:lvl4pPr marL="1828800" marR="0" lvl="3"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4pPr>
            <a:lvl5pPr marL="2286000" marR="0" lvl="4"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5pPr>
            <a:lvl6pPr marL="2743200" marR="0" lvl="5"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6pPr>
            <a:lvl7pPr marL="3200400" marR="0" lvl="6"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7pPr>
            <a:lvl8pPr marL="3657600" marR="0" lvl="7"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8pPr>
            <a:lvl9pPr marL="4114800" marR="0" lvl="8"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9pPr>
          </a:lstStyle>
          <a:p>
            <a:endParaRPr/>
          </a:p>
        </p:txBody>
      </p:sp>
      <p:sp>
        <p:nvSpPr>
          <p:cNvPr id="30" name="Google Shape;30;p9"/>
          <p:cNvSpPr txBox="1">
            <a:spLocks noGrp="1"/>
          </p:cNvSpPr>
          <p:nvPr>
            <p:ph type="body" idx="4"/>
          </p:nvPr>
        </p:nvSpPr>
        <p:spPr>
          <a:xfrm>
            <a:off x="22294852" y="12180385"/>
            <a:ext cx="19402426" cy="22126342"/>
          </a:xfrm>
          <a:prstGeom prst="rect">
            <a:avLst/>
          </a:prstGeom>
          <a:noFill/>
          <a:ln>
            <a:noFill/>
          </a:ln>
        </p:spPr>
        <p:txBody>
          <a:bodyPr spcFirstLastPara="1" wrap="square" lIns="91425" tIns="45700" rIns="91425" bIns="45700" anchor="t" anchorCtr="0">
            <a:noAutofit/>
          </a:bodyPr>
          <a:lstStyle>
            <a:lvl1pPr marL="457200" marR="0" lvl="0"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1pPr>
            <a:lvl2pPr marL="914400" marR="0" lvl="1"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2pPr>
            <a:lvl3pPr marL="1371600" marR="0" lvl="2"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3pPr>
            <a:lvl4pPr marL="1828800" marR="0" lvl="3"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4pPr>
            <a:lvl5pPr marL="2286000" marR="0" lvl="4"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5pPr>
            <a:lvl6pPr marL="2743200" marR="0" lvl="5"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6pPr>
            <a:lvl7pPr marL="3200400" marR="0" lvl="6"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7pPr>
            <a:lvl8pPr marL="3657600" marR="0" lvl="7"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8pPr>
            <a:lvl9pPr marL="4114800" marR="0" lvl="8"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10"/>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3"/>
        <p:cNvGrpSpPr/>
        <p:nvPr/>
      </p:nvGrpSpPr>
      <p:grpSpPr>
        <a:xfrm>
          <a:off x="0" y="0"/>
          <a:ext cx="0" cy="0"/>
          <a:chOff x="0" y="0"/>
          <a:chExt cx="0" cy="0"/>
        </a:xfrm>
      </p:grpSpPr>
      <p:sp>
        <p:nvSpPr>
          <p:cNvPr id="34" name="Google Shape;34;p11"/>
          <p:cNvSpPr txBox="1">
            <a:spLocks noGrp="1"/>
          </p:cNvSpPr>
          <p:nvPr>
            <p:ph type="title"/>
          </p:nvPr>
        </p:nvSpPr>
        <p:spPr>
          <a:xfrm>
            <a:off x="2193926" y="1528646"/>
            <a:ext cx="14439900" cy="6508132"/>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4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35" name="Google Shape;35;p11"/>
          <p:cNvSpPr txBox="1">
            <a:spLocks noGrp="1"/>
          </p:cNvSpPr>
          <p:nvPr>
            <p:ph type="body" idx="1"/>
          </p:nvPr>
        </p:nvSpPr>
        <p:spPr>
          <a:xfrm>
            <a:off x="17160877" y="1528648"/>
            <a:ext cx="24536399" cy="32778079"/>
          </a:xfrm>
          <a:prstGeom prst="rect">
            <a:avLst/>
          </a:prstGeom>
          <a:noFill/>
          <a:ln>
            <a:noFill/>
          </a:ln>
        </p:spPr>
        <p:txBody>
          <a:bodyPr spcFirstLastPara="1" wrap="square" lIns="91425" tIns="45700" rIns="91425" bIns="45700" anchor="t" anchorCtr="0">
            <a:noAutofit/>
          </a:bodyPr>
          <a:lstStyle>
            <a:lvl1pPr marL="457200" marR="0" lvl="0" indent="-635000" algn="l" rtl="0">
              <a:spcBef>
                <a:spcPts val="1280"/>
              </a:spcBef>
              <a:spcAft>
                <a:spcPts val="0"/>
              </a:spcAft>
              <a:buClr>
                <a:schemeClr val="dk1"/>
              </a:buClr>
              <a:buSzPts val="6400"/>
              <a:buFont typeface="Arial"/>
              <a:buChar char="•"/>
              <a:defRPr sz="6400" b="0" i="0" u="none" strike="noStrike" cap="none">
                <a:solidFill>
                  <a:schemeClr val="dk1"/>
                </a:solidFill>
                <a:latin typeface="Arial"/>
                <a:ea typeface="Arial"/>
                <a:cs typeface="Arial"/>
                <a:sym typeface="Arial"/>
              </a:defRPr>
            </a:lvl1pPr>
            <a:lvl2pPr marL="914400" marR="0" lvl="1"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2pPr>
            <a:lvl3pPr marL="1371600" marR="0" lvl="2"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3pPr>
            <a:lvl4pPr marL="1828800" marR="0" lvl="3"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4pPr>
            <a:lvl5pPr marL="2286000" marR="0" lvl="4"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5pPr>
            <a:lvl6pPr marL="2743200" marR="0" lvl="5"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6pPr>
            <a:lvl7pPr marL="3200400" marR="0" lvl="6"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7pPr>
            <a:lvl8pPr marL="3657600" marR="0" lvl="7"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8pPr>
            <a:lvl9pPr marL="4114800" marR="0" lvl="8"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9pPr>
          </a:lstStyle>
          <a:p>
            <a:endParaRPr/>
          </a:p>
        </p:txBody>
      </p:sp>
      <p:sp>
        <p:nvSpPr>
          <p:cNvPr id="36" name="Google Shape;36;p11"/>
          <p:cNvSpPr txBox="1">
            <a:spLocks noGrp="1"/>
          </p:cNvSpPr>
          <p:nvPr>
            <p:ph type="body" idx="2"/>
          </p:nvPr>
        </p:nvSpPr>
        <p:spPr>
          <a:xfrm>
            <a:off x="2193926" y="8036779"/>
            <a:ext cx="14439900" cy="262699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L="914400" marR="0" lvl="1" indent="-228600"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L="2743200" marR="0" lvl="5"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L="3200400" marR="0" lvl="6"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L="3657600" marR="0" lvl="7"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L="4114800" marR="0" lvl="8"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7"/>
        <p:cNvGrpSpPr/>
        <p:nvPr/>
      </p:nvGrpSpPr>
      <p:grpSpPr>
        <a:xfrm>
          <a:off x="0" y="0"/>
          <a:ext cx="0" cy="0"/>
          <a:chOff x="0" y="0"/>
          <a:chExt cx="0" cy="0"/>
        </a:xfrm>
      </p:grpSpPr>
      <p:sp>
        <p:nvSpPr>
          <p:cNvPr id="38" name="Google Shape;38;p12"/>
          <p:cNvSpPr txBox="1">
            <a:spLocks noGrp="1"/>
          </p:cNvSpPr>
          <p:nvPr>
            <p:ph type="title"/>
          </p:nvPr>
        </p:nvSpPr>
        <p:spPr>
          <a:xfrm>
            <a:off x="8604251" y="26884663"/>
            <a:ext cx="26333450" cy="3171129"/>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4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39" name="Google Shape;39;p12"/>
          <p:cNvSpPr>
            <a:spLocks noGrp="1"/>
          </p:cNvSpPr>
          <p:nvPr>
            <p:ph type="pic" idx="2"/>
          </p:nvPr>
        </p:nvSpPr>
        <p:spPr>
          <a:xfrm>
            <a:off x="8604251" y="3431325"/>
            <a:ext cx="26333450" cy="23043529"/>
          </a:xfrm>
          <a:prstGeom prst="rect">
            <a:avLst/>
          </a:prstGeom>
          <a:noFill/>
          <a:ln>
            <a:noFill/>
          </a:ln>
        </p:spPr>
        <p:txBody>
          <a:bodyPr spcFirstLastPara="1" wrap="square" lIns="91425" tIns="45700" rIns="91425" bIns="45700" anchor="t" anchorCtr="0">
            <a:noAutofit/>
          </a:bodyPr>
          <a:lstStyle>
            <a:lvl1pPr marR="0" lvl="0" algn="l" rtl="0">
              <a:spcBef>
                <a:spcPts val="1280"/>
              </a:spcBef>
              <a:spcAft>
                <a:spcPts val="0"/>
              </a:spcAft>
              <a:buClr>
                <a:schemeClr val="dk1"/>
              </a:buClr>
              <a:buSzPts val="6400"/>
              <a:buFont typeface="Arial"/>
              <a:buNone/>
              <a:defRPr sz="6400" b="0" i="0" u="none" strike="noStrike" cap="none">
                <a:solidFill>
                  <a:schemeClr val="dk1"/>
                </a:solidFill>
                <a:latin typeface="Arial"/>
                <a:ea typeface="Arial"/>
                <a:cs typeface="Arial"/>
                <a:sym typeface="Arial"/>
              </a:defRPr>
            </a:lvl1pPr>
            <a:lvl2pPr marR="0" lvl="1" algn="l" rtl="0">
              <a:spcBef>
                <a:spcPts val="1120"/>
              </a:spcBef>
              <a:spcAft>
                <a:spcPts val="0"/>
              </a:spcAft>
              <a:buClr>
                <a:schemeClr val="dk1"/>
              </a:buClr>
              <a:buSzPts val="5600"/>
              <a:buFont typeface="Arial"/>
              <a:buNone/>
              <a:defRPr sz="5600" b="0" i="0" u="none" strike="noStrike" cap="none">
                <a:solidFill>
                  <a:schemeClr val="dk1"/>
                </a:solidFill>
                <a:latin typeface="Arial"/>
                <a:ea typeface="Arial"/>
                <a:cs typeface="Arial"/>
                <a:sym typeface="Arial"/>
              </a:defRPr>
            </a:lvl2pPr>
            <a:lvl3pPr marR="0" lvl="2" algn="l" rtl="0">
              <a:spcBef>
                <a:spcPts val="96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3pPr>
            <a:lvl4pPr marR="0" lvl="3"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4pPr>
            <a:lvl5pPr marR="0" lvl="4"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5pPr>
            <a:lvl6pPr marR="0" lvl="5"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6pPr>
            <a:lvl7pPr marR="0" lvl="6"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7pPr>
            <a:lvl8pPr marR="0" lvl="7"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8pPr>
            <a:lvl9pPr marR="0" lvl="8"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9pPr>
          </a:lstStyle>
          <a:p>
            <a:endParaRPr/>
          </a:p>
        </p:txBody>
      </p:sp>
      <p:sp>
        <p:nvSpPr>
          <p:cNvPr id="40" name="Google Shape;40;p12"/>
          <p:cNvSpPr txBox="1">
            <a:spLocks noGrp="1"/>
          </p:cNvSpPr>
          <p:nvPr>
            <p:ph type="body" idx="1"/>
          </p:nvPr>
        </p:nvSpPr>
        <p:spPr>
          <a:xfrm>
            <a:off x="8604251" y="30055791"/>
            <a:ext cx="26333450" cy="450788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L="914400" marR="0" lvl="1" indent="-228600"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L="2743200" marR="0" lvl="5"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L="3200400" marR="0" lvl="6"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L="3657600" marR="0" lvl="7"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L="4114800" marR="0" lvl="8"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
        <p:cNvGrpSpPr/>
        <p:nvPr/>
      </p:nvGrpSpPr>
      <p:grpSpPr>
        <a:xfrm>
          <a:off x="0" y="0"/>
          <a:ext cx="0" cy="0"/>
          <a:chOff x="0" y="0"/>
          <a:chExt cx="0" cy="0"/>
        </a:xfrm>
      </p:grpSpPr>
      <p:sp>
        <p:nvSpPr>
          <p:cNvPr id="10" name="Google Shape;10;p3"/>
          <p:cNvSpPr/>
          <p:nvPr/>
        </p:nvSpPr>
        <p:spPr>
          <a:xfrm>
            <a:off x="43213019" y="6657123"/>
            <a:ext cx="685800" cy="31800645"/>
          </a:xfrm>
          <a:prstGeom prst="rect">
            <a:avLst/>
          </a:prstGeom>
          <a:solidFill>
            <a:srgbClr val="29459B"/>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0400" b="1" i="0" u="none" strike="noStrike" cap="none">
              <a:solidFill>
                <a:schemeClr val="dk1"/>
              </a:solidFill>
              <a:latin typeface="Arial"/>
              <a:ea typeface="Arial"/>
              <a:cs typeface="Arial"/>
              <a:sym typeface="Arial"/>
            </a:endParaRPr>
          </a:p>
        </p:txBody>
      </p:sp>
      <p:sp>
        <p:nvSpPr>
          <p:cNvPr id="11" name="Google Shape;11;p3"/>
          <p:cNvSpPr/>
          <p:nvPr/>
        </p:nvSpPr>
        <p:spPr>
          <a:xfrm>
            <a:off x="0" y="6657123"/>
            <a:ext cx="685800" cy="31800645"/>
          </a:xfrm>
          <a:prstGeom prst="rect">
            <a:avLst/>
          </a:prstGeom>
          <a:solidFill>
            <a:srgbClr val="7600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0400" b="1" i="0" u="none" strike="noStrike" cap="none">
              <a:solidFill>
                <a:schemeClr val="dk1"/>
              </a:solidFill>
              <a:latin typeface="Arial"/>
              <a:ea typeface="Arial"/>
              <a:cs typeface="Arial"/>
              <a:sym typeface="Arial"/>
            </a:endParaRPr>
          </a:p>
        </p:txBody>
      </p:sp>
      <p:pic>
        <p:nvPicPr>
          <p:cNvPr id="12" name="Google Shape;12;p3"/>
          <p:cNvPicPr preferRelativeResize="0"/>
          <p:nvPr/>
        </p:nvPicPr>
        <p:blipFill rotWithShape="1">
          <a:blip r:embed="rId13">
            <a:alphaModFix/>
          </a:blip>
          <a:srcRect/>
          <a:stretch/>
        </p:blipFill>
        <p:spPr>
          <a:xfrm>
            <a:off x="472492" y="518070"/>
            <a:ext cx="8961120" cy="5679649"/>
          </a:xfrm>
          <a:prstGeom prst="rect">
            <a:avLst/>
          </a:prstGeom>
          <a:noFill/>
          <a:ln>
            <a:noFill/>
          </a:ln>
        </p:spPr>
      </p:pic>
      <p:cxnSp>
        <p:nvCxnSpPr>
          <p:cNvPr id="13" name="Google Shape;13;p3"/>
          <p:cNvCxnSpPr/>
          <p:nvPr/>
        </p:nvCxnSpPr>
        <p:spPr>
          <a:xfrm>
            <a:off x="-48126" y="6657123"/>
            <a:ext cx="43946946" cy="0"/>
          </a:xfrm>
          <a:prstGeom prst="straightConnector1">
            <a:avLst/>
          </a:prstGeom>
          <a:noFill/>
          <a:ln w="317500" cap="flat" cmpd="sng">
            <a:solidFill>
              <a:srgbClr val="B5AF67"/>
            </a:solidFill>
            <a:prstDash val="solid"/>
            <a:round/>
            <a:headEnd type="none" w="med" len="med"/>
            <a:tailEnd type="none" w="med" len="med"/>
          </a:ln>
        </p:spPr>
      </p:cxnSp>
      <p:cxnSp>
        <p:nvCxnSpPr>
          <p:cNvPr id="14" name="Google Shape;14;p3"/>
          <p:cNvCxnSpPr/>
          <p:nvPr/>
        </p:nvCxnSpPr>
        <p:spPr>
          <a:xfrm>
            <a:off x="-48126" y="38351831"/>
            <a:ext cx="43946946" cy="52968"/>
          </a:xfrm>
          <a:prstGeom prst="straightConnector1">
            <a:avLst/>
          </a:prstGeom>
          <a:noFill/>
          <a:ln w="381000" cap="flat" cmpd="sng">
            <a:solidFill>
              <a:srgbClr val="B5AF67"/>
            </a:solidFill>
            <a:prstDash val="solid"/>
            <a:round/>
            <a:headEnd type="none" w="med" len="med"/>
            <a:tailEnd type="none" w="med" len="med"/>
          </a:ln>
        </p:spPr>
      </p:cxn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9"/>
        <p:cNvGrpSpPr/>
        <p:nvPr/>
      </p:nvGrpSpPr>
      <p:grpSpPr>
        <a:xfrm>
          <a:off x="0" y="0"/>
          <a:ext cx="0" cy="0"/>
          <a:chOff x="0" y="0"/>
          <a:chExt cx="0" cy="0"/>
        </a:xfrm>
      </p:grpSpPr>
      <p:sp>
        <p:nvSpPr>
          <p:cNvPr id="50" name="Google Shape;50;p1"/>
          <p:cNvSpPr txBox="1"/>
          <p:nvPr/>
        </p:nvSpPr>
        <p:spPr>
          <a:xfrm>
            <a:off x="8271458" y="1283956"/>
            <a:ext cx="32279772" cy="3168291"/>
          </a:xfrm>
          <a:prstGeom prst="rect">
            <a:avLst/>
          </a:prstGeom>
          <a:noFill/>
          <a:ln>
            <a:noFill/>
          </a:ln>
        </p:spPr>
        <p:txBody>
          <a:bodyPr spcFirstLastPara="1" wrap="square" lIns="89675" tIns="44825" rIns="89675" bIns="44825" anchor="t" anchorCtr="0">
            <a:spAutoFit/>
          </a:bodyPr>
          <a:lstStyle/>
          <a:p>
            <a:pPr marL="0" marR="0" lvl="0" indent="0" algn="ctr" rtl="0">
              <a:spcBef>
                <a:spcPts val="0"/>
              </a:spcBef>
              <a:spcAft>
                <a:spcPts val="0"/>
              </a:spcAft>
              <a:buNone/>
            </a:pPr>
            <a:r>
              <a:rPr lang="en-US" sz="8000" b="1" i="0" u="none" strike="noStrike" cap="none" dirty="0">
                <a:solidFill>
                  <a:schemeClr val="dk1"/>
                </a:solidFill>
                <a:latin typeface="Calibri"/>
                <a:ea typeface="Calibri"/>
                <a:cs typeface="Calibri"/>
                <a:sym typeface="Calibri"/>
              </a:rPr>
              <a:t>Reduction of CO2 in the Production of VAM Using a Membrane Reactor</a:t>
            </a:r>
          </a:p>
          <a:p>
            <a:pPr marL="0" marR="0" lvl="0" indent="0" algn="ctr" rtl="0">
              <a:spcBef>
                <a:spcPts val="0"/>
              </a:spcBef>
              <a:spcAft>
                <a:spcPts val="0"/>
              </a:spcAft>
              <a:buNone/>
            </a:pPr>
            <a:r>
              <a:rPr lang="en-US" sz="6600" b="1" i="0" u="none" strike="noStrike" cap="none" dirty="0">
                <a:solidFill>
                  <a:schemeClr val="dk1"/>
                </a:solidFill>
                <a:latin typeface="Calibri"/>
                <a:ea typeface="Calibri"/>
                <a:cs typeface="Calibri"/>
                <a:sym typeface="Calibri"/>
              </a:rPr>
              <a:t>Aidan Stewart, Deuce LaDuke, Jack Hogan, Ryan Hull</a:t>
            </a:r>
            <a:endParaRPr lang="en-US" dirty="0"/>
          </a:p>
          <a:p>
            <a:pPr marL="0" marR="0" lvl="0" indent="0" algn="ctr" rtl="0">
              <a:spcBef>
                <a:spcPts val="0"/>
              </a:spcBef>
              <a:spcAft>
                <a:spcPts val="0"/>
              </a:spcAft>
              <a:buNone/>
            </a:pPr>
            <a:r>
              <a:rPr lang="en-US" sz="5400" b="1" i="0" u="none" strike="noStrike" cap="none" dirty="0">
                <a:solidFill>
                  <a:schemeClr val="dk1"/>
                </a:solidFill>
                <a:latin typeface="Calibri"/>
                <a:ea typeface="Calibri"/>
                <a:cs typeface="Calibri"/>
                <a:sym typeface="Calibri"/>
              </a:rPr>
              <a:t>Faculty Advisor: Dr. Jonathan E. Whitlow Dept. of CHE, Florida Institute of Technology</a:t>
            </a:r>
            <a:endParaRPr lang="en-US" sz="4800" b="1" i="0" u="none" strike="noStrike" cap="none" dirty="0">
              <a:solidFill>
                <a:schemeClr val="dk1"/>
              </a:solidFill>
              <a:latin typeface="Calibri"/>
              <a:ea typeface="Calibri"/>
              <a:cs typeface="Calibri"/>
              <a:sym typeface="Calibri"/>
            </a:endParaRPr>
          </a:p>
        </p:txBody>
      </p:sp>
      <p:sp>
        <p:nvSpPr>
          <p:cNvPr id="51" name="Google Shape;51;p1"/>
          <p:cNvSpPr txBox="1"/>
          <p:nvPr/>
        </p:nvSpPr>
        <p:spPr>
          <a:xfrm>
            <a:off x="8086727" y="7273927"/>
            <a:ext cx="184731" cy="169277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0400" b="1" i="0" u="none" strike="noStrike" cap="none">
              <a:solidFill>
                <a:schemeClr val="dk1"/>
              </a:solidFill>
              <a:latin typeface="Calibri"/>
              <a:ea typeface="Calibri"/>
              <a:cs typeface="Calibri"/>
              <a:sym typeface="Calibri"/>
            </a:endParaRPr>
          </a:p>
        </p:txBody>
      </p:sp>
      <p:pic>
        <p:nvPicPr>
          <p:cNvPr id="2" name="Picture 1">
            <a:extLst>
              <a:ext uri="{FF2B5EF4-FFF2-40B4-BE49-F238E27FC236}">
                <a16:creationId xmlns:a16="http://schemas.microsoft.com/office/drawing/2014/main" id="{D2690CDB-D7E9-1067-A408-36A541A06AEE}"/>
              </a:ext>
            </a:extLst>
          </p:cNvPr>
          <p:cNvPicPr>
            <a:picLocks noChangeAspect="1"/>
          </p:cNvPicPr>
          <p:nvPr/>
        </p:nvPicPr>
        <p:blipFill>
          <a:blip r:embed="rId3"/>
          <a:stretch>
            <a:fillRect/>
          </a:stretch>
        </p:blipFill>
        <p:spPr>
          <a:xfrm>
            <a:off x="41576172" y="369477"/>
            <a:ext cx="1828959" cy="1828959"/>
          </a:xfrm>
          <a:prstGeom prst="rect">
            <a:avLst/>
          </a:prstGeom>
        </p:spPr>
      </p:pic>
      <p:sp>
        <p:nvSpPr>
          <p:cNvPr id="3" name="TextBox 2">
            <a:extLst>
              <a:ext uri="{FF2B5EF4-FFF2-40B4-BE49-F238E27FC236}">
                <a16:creationId xmlns:a16="http://schemas.microsoft.com/office/drawing/2014/main" id="{BD98F4A9-7EB2-5494-E5C0-2AA478B2A00B}"/>
              </a:ext>
            </a:extLst>
          </p:cNvPr>
          <p:cNvSpPr txBox="1"/>
          <p:nvPr/>
        </p:nvSpPr>
        <p:spPr>
          <a:xfrm>
            <a:off x="1270000" y="7273927"/>
            <a:ext cx="11480800" cy="6124754"/>
          </a:xfrm>
          <a:prstGeom prst="rect">
            <a:avLst/>
          </a:prstGeom>
          <a:noFill/>
        </p:spPr>
        <p:txBody>
          <a:bodyPr wrap="square" rtlCol="0">
            <a:spAutoFit/>
          </a:bodyPr>
          <a:lstStyle/>
          <a:p>
            <a:r>
              <a:rPr lang="en-US" sz="5600" b="1" dirty="0">
                <a:latin typeface="Calibri" panose="020F0502020204030204" pitchFamily="34" charset="0"/>
                <a:cs typeface="Calibri" panose="020F0502020204030204" pitchFamily="34" charset="0"/>
              </a:rPr>
              <a:t>Introduction: </a:t>
            </a:r>
          </a:p>
          <a:p>
            <a:r>
              <a:rPr lang="en-US" sz="4800" dirty="0">
                <a:latin typeface="Calibri" panose="020F0502020204030204" pitchFamily="34" charset="0"/>
                <a:cs typeface="Calibri" panose="020F0502020204030204" pitchFamily="34" charset="0"/>
              </a:rPr>
              <a:t>Vinyl Acetate Monomer (VAM) is a compound used in the manufacturing process of polymers. VAM production is well established but emits large amounts of CO2. Our aim is to reduce CO2 release and incorporate it back into the process by utilizing a membrane reactor. </a:t>
            </a:r>
          </a:p>
        </p:txBody>
      </p:sp>
      <p:sp>
        <p:nvSpPr>
          <p:cNvPr id="4" name="TextBox 3">
            <a:extLst>
              <a:ext uri="{FF2B5EF4-FFF2-40B4-BE49-F238E27FC236}">
                <a16:creationId xmlns:a16="http://schemas.microsoft.com/office/drawing/2014/main" id="{F2F1DDF6-4595-1557-FF83-F170F55C1D06}"/>
              </a:ext>
            </a:extLst>
          </p:cNvPr>
          <p:cNvSpPr txBox="1"/>
          <p:nvPr/>
        </p:nvSpPr>
        <p:spPr>
          <a:xfrm>
            <a:off x="1270000" y="14020800"/>
            <a:ext cx="10718800" cy="6124754"/>
          </a:xfrm>
          <a:prstGeom prst="rect">
            <a:avLst/>
          </a:prstGeom>
          <a:noFill/>
        </p:spPr>
        <p:txBody>
          <a:bodyPr wrap="square" rtlCol="0">
            <a:spAutoFit/>
          </a:bodyPr>
          <a:lstStyle/>
          <a:p>
            <a:r>
              <a:rPr lang="en-US" sz="5600" b="1" dirty="0">
                <a:latin typeface="Calibri" panose="020F0502020204030204" pitchFamily="34" charset="0"/>
                <a:cs typeface="Calibri" panose="020F0502020204030204" pitchFamily="34" charset="0"/>
              </a:rPr>
              <a:t>Novelty:</a:t>
            </a:r>
          </a:p>
          <a:p>
            <a:r>
              <a:rPr lang="en-US" sz="4800" dirty="0">
                <a:latin typeface="Calibri" panose="020F0502020204030204" pitchFamily="34" charset="0"/>
                <a:cs typeface="Calibri" panose="020F0502020204030204" pitchFamily="34" charset="0"/>
              </a:rPr>
              <a:t>Using a membrane reactor at high temperature results in the dehydrogenation of Ethane. This produces Ethylene in association with CO2 from the VAM production. Ultimately reducing Carbon Dioxide emissions.</a:t>
            </a:r>
          </a:p>
          <a:p>
            <a:endParaRPr lang="en-US" sz="4800" dirty="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4BC11398-DF9B-3C3D-DE63-755ABAD89DD3}"/>
              </a:ext>
            </a:extLst>
          </p:cNvPr>
          <p:cNvSpPr txBox="1"/>
          <p:nvPr/>
        </p:nvSpPr>
        <p:spPr>
          <a:xfrm>
            <a:off x="1270000" y="20066000"/>
            <a:ext cx="9906000" cy="954107"/>
          </a:xfrm>
          <a:prstGeom prst="rect">
            <a:avLst/>
          </a:prstGeom>
          <a:noFill/>
        </p:spPr>
        <p:txBody>
          <a:bodyPr wrap="square" rtlCol="0">
            <a:spAutoFit/>
          </a:bodyPr>
          <a:lstStyle/>
          <a:p>
            <a:r>
              <a:rPr lang="en-US" sz="5600" b="1" dirty="0">
                <a:latin typeface="Calibri" panose="020F0502020204030204" pitchFamily="34" charset="0"/>
                <a:cs typeface="Calibri" panose="020F0502020204030204" pitchFamily="34" charset="0"/>
              </a:rPr>
              <a:t>Block Flow Diagram:</a:t>
            </a:r>
          </a:p>
        </p:txBody>
      </p:sp>
      <p:pic>
        <p:nvPicPr>
          <p:cNvPr id="1026" name="Picture 2">
            <a:extLst>
              <a:ext uri="{FF2B5EF4-FFF2-40B4-BE49-F238E27FC236}">
                <a16:creationId xmlns:a16="http://schemas.microsoft.com/office/drawing/2014/main" id="{743C3609-3ACB-B946-BE95-B712DF1A61E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70535" y="21862038"/>
            <a:ext cx="12700000" cy="612475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5E276AEE-F297-7C61-4A69-12842CBB5B63}"/>
              </a:ext>
            </a:extLst>
          </p:cNvPr>
          <p:cNvPicPr>
            <a:picLocks noChangeAspect="1"/>
          </p:cNvPicPr>
          <p:nvPr/>
        </p:nvPicPr>
        <p:blipFill>
          <a:blip r:embed="rId5"/>
          <a:stretch>
            <a:fillRect/>
          </a:stretch>
        </p:blipFill>
        <p:spPr>
          <a:xfrm>
            <a:off x="28579597" y="8081570"/>
            <a:ext cx="13771853" cy="6124754"/>
          </a:xfrm>
          <a:prstGeom prst="rect">
            <a:avLst/>
          </a:prstGeom>
        </p:spPr>
      </p:pic>
      <p:sp>
        <p:nvSpPr>
          <p:cNvPr id="9" name="TextBox 8">
            <a:extLst>
              <a:ext uri="{FF2B5EF4-FFF2-40B4-BE49-F238E27FC236}">
                <a16:creationId xmlns:a16="http://schemas.microsoft.com/office/drawing/2014/main" id="{B5A17D0F-A12B-BF5D-1BD7-29D94B096DCA}"/>
              </a:ext>
            </a:extLst>
          </p:cNvPr>
          <p:cNvSpPr txBox="1"/>
          <p:nvPr/>
        </p:nvSpPr>
        <p:spPr>
          <a:xfrm>
            <a:off x="28918546" y="7136132"/>
            <a:ext cx="9906000" cy="954107"/>
          </a:xfrm>
          <a:prstGeom prst="rect">
            <a:avLst/>
          </a:prstGeom>
          <a:noFill/>
        </p:spPr>
        <p:txBody>
          <a:bodyPr wrap="square" rtlCol="0">
            <a:spAutoFit/>
          </a:bodyPr>
          <a:lstStyle/>
          <a:p>
            <a:r>
              <a:rPr lang="en-US" sz="5600" b="1" dirty="0">
                <a:latin typeface="Calibri" panose="020F0502020204030204" pitchFamily="34" charset="0"/>
                <a:cs typeface="Calibri" panose="020F0502020204030204" pitchFamily="34" charset="0"/>
              </a:rPr>
              <a:t>Membrane Reactor:</a:t>
            </a:r>
          </a:p>
        </p:txBody>
      </p:sp>
      <p:sp>
        <p:nvSpPr>
          <p:cNvPr id="11" name="TextBox 10">
            <a:extLst>
              <a:ext uri="{FF2B5EF4-FFF2-40B4-BE49-F238E27FC236}">
                <a16:creationId xmlns:a16="http://schemas.microsoft.com/office/drawing/2014/main" id="{BE4D474B-EC0A-8C0C-B519-DF8D95826B9D}"/>
              </a:ext>
            </a:extLst>
          </p:cNvPr>
          <p:cNvSpPr txBox="1"/>
          <p:nvPr/>
        </p:nvSpPr>
        <p:spPr>
          <a:xfrm>
            <a:off x="15142451" y="8673605"/>
            <a:ext cx="14266265" cy="3170099"/>
          </a:xfrm>
          <a:prstGeom prst="rect">
            <a:avLst/>
          </a:prstGeom>
          <a:noFill/>
        </p:spPr>
        <p:txBody>
          <a:bodyPr wrap="square">
            <a:spAutoFit/>
          </a:bodyPr>
          <a:lstStyle/>
          <a:p>
            <a:r>
              <a:rPr lang="en-US" sz="5600" b="1" dirty="0">
                <a:latin typeface="Calibri" panose="020F0502020204030204" pitchFamily="34" charset="0"/>
                <a:cs typeface="Calibri" panose="020F0502020204030204" pitchFamily="34" charset="0"/>
              </a:rPr>
              <a:t>Legend:</a:t>
            </a:r>
          </a:p>
          <a:p>
            <a:r>
              <a:rPr lang="en-US" sz="4800" dirty="0">
                <a:solidFill>
                  <a:srgbClr val="760000"/>
                </a:solidFill>
                <a:latin typeface="Calibri" panose="020F0502020204030204" pitchFamily="34" charset="0"/>
                <a:cs typeface="Calibri" panose="020F0502020204030204" pitchFamily="34" charset="0"/>
              </a:rPr>
              <a:t>Ethane Production ☐</a:t>
            </a:r>
          </a:p>
          <a:p>
            <a:r>
              <a:rPr lang="en-US" sz="4800" dirty="0">
                <a:solidFill>
                  <a:srgbClr val="B5AF67"/>
                </a:solidFill>
                <a:latin typeface="Calibri" panose="020F0502020204030204" pitchFamily="34" charset="0"/>
                <a:cs typeface="Calibri" panose="020F0502020204030204" pitchFamily="34" charset="0"/>
              </a:rPr>
              <a:t>VAM Production ☐</a:t>
            </a:r>
          </a:p>
          <a:p>
            <a:r>
              <a:rPr lang="en-US" sz="4800" dirty="0">
                <a:solidFill>
                  <a:srgbClr val="29459B"/>
                </a:solidFill>
                <a:latin typeface="Calibri" panose="020F0502020204030204" pitchFamily="34" charset="0"/>
                <a:cs typeface="Calibri" panose="020F0502020204030204" pitchFamily="34" charset="0"/>
              </a:rPr>
              <a:t>Separation ☐</a:t>
            </a:r>
          </a:p>
        </p:txBody>
      </p:sp>
      <p:sp>
        <p:nvSpPr>
          <p:cNvPr id="12" name="Google Shape;97;p25">
            <a:extLst>
              <a:ext uri="{FF2B5EF4-FFF2-40B4-BE49-F238E27FC236}">
                <a16:creationId xmlns:a16="http://schemas.microsoft.com/office/drawing/2014/main" id="{CE212904-1006-9E63-28B5-581AF6DB360E}"/>
              </a:ext>
            </a:extLst>
          </p:cNvPr>
          <p:cNvSpPr txBox="1"/>
          <p:nvPr/>
        </p:nvSpPr>
        <p:spPr>
          <a:xfrm>
            <a:off x="1270000" y="28403005"/>
            <a:ext cx="13771561" cy="8586936"/>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5600" b="1" dirty="0">
                <a:latin typeface="Calibri" panose="020F0502020204030204" pitchFamily="34" charset="0"/>
                <a:ea typeface="Calibri" panose="020F0502020204030204" pitchFamily="34" charset="0"/>
                <a:cs typeface="Calibri" panose="020F0502020204030204" pitchFamily="34" charset="0"/>
              </a:rPr>
              <a:t>Reactions:</a:t>
            </a:r>
            <a:endParaRPr sz="5600" b="1" dirty="0">
              <a:latin typeface="Calibri" panose="020F0502020204030204" pitchFamily="34" charset="0"/>
              <a:ea typeface="Calibri" panose="020F0502020204030204" pitchFamily="34" charset="0"/>
              <a:cs typeface="Calibri" panose="020F0502020204030204" pitchFamily="34" charset="0"/>
            </a:endParaRPr>
          </a:p>
          <a:p>
            <a:pPr marL="0" lvl="0" indent="0" algn="l" rtl="0">
              <a:lnSpc>
                <a:spcPct val="115000"/>
              </a:lnSpc>
              <a:spcBef>
                <a:spcPts val="0"/>
              </a:spcBef>
              <a:spcAft>
                <a:spcPts val="0"/>
              </a:spcAft>
              <a:buNone/>
            </a:pPr>
            <a:r>
              <a:rPr lang="en" sz="5600" b="1" dirty="0">
                <a:latin typeface="Calibri" panose="020F0502020204030204" pitchFamily="34" charset="0"/>
                <a:ea typeface="Calibri" panose="020F0502020204030204" pitchFamily="34" charset="0"/>
                <a:cs typeface="Calibri" panose="020F0502020204030204" pitchFamily="34" charset="0"/>
                <a:sym typeface="Calibri"/>
              </a:rPr>
              <a:t>Ethane to Ethylene:</a:t>
            </a:r>
            <a:endParaRPr sz="5600" b="1" dirty="0">
              <a:latin typeface="Calibri" panose="020F0502020204030204" pitchFamily="34" charset="0"/>
              <a:ea typeface="Calibri" panose="020F0502020204030204" pitchFamily="34" charset="0"/>
              <a:cs typeface="Calibri" panose="020F0502020204030204" pitchFamily="34" charset="0"/>
              <a:sym typeface="Calibri"/>
            </a:endParaRPr>
          </a:p>
          <a:p>
            <a:pPr marL="0" lvl="0" indent="0" algn="l" rtl="0">
              <a:lnSpc>
                <a:spcPct val="115000"/>
              </a:lnSpc>
              <a:spcBef>
                <a:spcPts val="0"/>
              </a:spcBef>
              <a:spcAft>
                <a:spcPts val="0"/>
              </a:spcAft>
              <a:buNone/>
            </a:pPr>
            <a:r>
              <a:rPr lang="en" sz="4800" i="1" dirty="0">
                <a:latin typeface="Calibri" panose="020F0502020204030204" pitchFamily="34" charset="0"/>
                <a:ea typeface="Calibri" panose="020F0502020204030204" pitchFamily="34" charset="0"/>
                <a:cs typeface="Calibri" panose="020F0502020204030204" pitchFamily="34" charset="0"/>
                <a:sym typeface="Calibri"/>
              </a:rPr>
              <a:t>C</a:t>
            </a:r>
            <a:r>
              <a:rPr lang="en" sz="4800" i="1" baseline="-25000" dirty="0">
                <a:latin typeface="Calibri" panose="020F0502020204030204" pitchFamily="34" charset="0"/>
                <a:ea typeface="Calibri" panose="020F0502020204030204" pitchFamily="34" charset="0"/>
                <a:cs typeface="Calibri" panose="020F0502020204030204" pitchFamily="34" charset="0"/>
                <a:sym typeface="Calibri"/>
              </a:rPr>
              <a:t>2</a:t>
            </a:r>
            <a:r>
              <a:rPr lang="en" sz="4800" i="1" dirty="0">
                <a:latin typeface="Calibri" panose="020F0502020204030204" pitchFamily="34" charset="0"/>
                <a:ea typeface="Calibri" panose="020F0502020204030204" pitchFamily="34" charset="0"/>
                <a:cs typeface="Calibri" panose="020F0502020204030204" pitchFamily="34" charset="0"/>
                <a:sym typeface="Calibri"/>
              </a:rPr>
              <a:t>H</a:t>
            </a:r>
            <a:r>
              <a:rPr lang="en" sz="4800" i="1" baseline="-25000" dirty="0">
                <a:latin typeface="Calibri" panose="020F0502020204030204" pitchFamily="34" charset="0"/>
                <a:ea typeface="Calibri" panose="020F0502020204030204" pitchFamily="34" charset="0"/>
                <a:cs typeface="Calibri" panose="020F0502020204030204" pitchFamily="34" charset="0"/>
                <a:sym typeface="Calibri"/>
              </a:rPr>
              <a:t>6</a:t>
            </a:r>
            <a:r>
              <a:rPr lang="en" sz="4800" i="1" dirty="0">
                <a:latin typeface="Calibri" panose="020F0502020204030204" pitchFamily="34" charset="0"/>
                <a:ea typeface="Calibri" panose="020F0502020204030204" pitchFamily="34" charset="0"/>
                <a:cs typeface="Calibri" panose="020F0502020204030204" pitchFamily="34" charset="0"/>
                <a:sym typeface="Calibri"/>
              </a:rPr>
              <a:t> → C</a:t>
            </a:r>
            <a:r>
              <a:rPr lang="en" sz="4800" i="1" baseline="-25000" dirty="0">
                <a:latin typeface="Calibri" panose="020F0502020204030204" pitchFamily="34" charset="0"/>
                <a:ea typeface="Calibri" panose="020F0502020204030204" pitchFamily="34" charset="0"/>
                <a:cs typeface="Calibri" panose="020F0502020204030204" pitchFamily="34" charset="0"/>
                <a:sym typeface="Calibri"/>
              </a:rPr>
              <a:t>2</a:t>
            </a:r>
            <a:r>
              <a:rPr lang="en" sz="4800" i="1" dirty="0">
                <a:latin typeface="Calibri" panose="020F0502020204030204" pitchFamily="34" charset="0"/>
                <a:ea typeface="Calibri" panose="020F0502020204030204" pitchFamily="34" charset="0"/>
                <a:cs typeface="Calibri" panose="020F0502020204030204" pitchFamily="34" charset="0"/>
                <a:sym typeface="Calibri"/>
              </a:rPr>
              <a:t>H</a:t>
            </a:r>
            <a:r>
              <a:rPr lang="en" sz="4800" i="1" baseline="-25000" dirty="0">
                <a:latin typeface="Calibri" panose="020F0502020204030204" pitchFamily="34" charset="0"/>
                <a:ea typeface="Calibri" panose="020F0502020204030204" pitchFamily="34" charset="0"/>
                <a:cs typeface="Calibri" panose="020F0502020204030204" pitchFamily="34" charset="0"/>
                <a:sym typeface="Calibri"/>
              </a:rPr>
              <a:t>4</a:t>
            </a:r>
            <a:r>
              <a:rPr lang="en" sz="4800" i="1" dirty="0">
                <a:latin typeface="Calibri" panose="020F0502020204030204" pitchFamily="34" charset="0"/>
                <a:ea typeface="Calibri" panose="020F0502020204030204" pitchFamily="34" charset="0"/>
                <a:cs typeface="Calibri" panose="020F0502020204030204" pitchFamily="34" charset="0"/>
                <a:sym typeface="Calibri"/>
              </a:rPr>
              <a:t> + H</a:t>
            </a:r>
            <a:r>
              <a:rPr lang="en" sz="4800" i="1" baseline="-25000" dirty="0">
                <a:latin typeface="Calibri" panose="020F0502020204030204" pitchFamily="34" charset="0"/>
                <a:ea typeface="Calibri" panose="020F0502020204030204" pitchFamily="34" charset="0"/>
                <a:cs typeface="Calibri" panose="020F0502020204030204" pitchFamily="34" charset="0"/>
                <a:sym typeface="Calibri"/>
              </a:rPr>
              <a:t>2</a:t>
            </a:r>
            <a:r>
              <a:rPr lang="en" sz="4800" i="1" dirty="0">
                <a:latin typeface="Calibri" panose="020F0502020204030204" pitchFamily="34" charset="0"/>
                <a:ea typeface="Calibri" panose="020F0502020204030204" pitchFamily="34" charset="0"/>
                <a:cs typeface="Calibri" panose="020F0502020204030204" pitchFamily="34" charset="0"/>
              </a:rPr>
              <a:t> </a:t>
            </a:r>
            <a:endParaRPr sz="4800" i="1" dirty="0">
              <a:latin typeface="Calibri" panose="020F0502020204030204" pitchFamily="34" charset="0"/>
              <a:ea typeface="Calibri" panose="020F0502020204030204" pitchFamily="34" charset="0"/>
              <a:cs typeface="Calibri" panose="020F0502020204030204" pitchFamily="34" charset="0"/>
            </a:endParaRPr>
          </a:p>
          <a:p>
            <a:pPr marL="0" lvl="0" indent="0" algn="l" rtl="0">
              <a:lnSpc>
                <a:spcPct val="115000"/>
              </a:lnSpc>
              <a:spcBef>
                <a:spcPts val="0"/>
              </a:spcBef>
              <a:spcAft>
                <a:spcPts val="0"/>
              </a:spcAft>
              <a:buNone/>
            </a:pPr>
            <a:r>
              <a:rPr lang="en" sz="5600" b="1" dirty="0">
                <a:latin typeface="Calibri" panose="020F0502020204030204" pitchFamily="34" charset="0"/>
                <a:ea typeface="Calibri" panose="020F0502020204030204" pitchFamily="34" charset="0"/>
                <a:cs typeface="Calibri" panose="020F0502020204030204" pitchFamily="34" charset="0"/>
                <a:sym typeface="Calibri"/>
              </a:rPr>
              <a:t>Secondary Membrane Reaction:</a:t>
            </a:r>
            <a:endParaRPr sz="5600" b="1" dirty="0">
              <a:latin typeface="Calibri" panose="020F0502020204030204" pitchFamily="34" charset="0"/>
              <a:ea typeface="Calibri" panose="020F0502020204030204" pitchFamily="34" charset="0"/>
              <a:cs typeface="Calibri" panose="020F0502020204030204" pitchFamily="34" charset="0"/>
              <a:sym typeface="Calibri"/>
            </a:endParaRPr>
          </a:p>
          <a:p>
            <a:pPr marL="0" lvl="0" indent="0" algn="l" rtl="0">
              <a:lnSpc>
                <a:spcPct val="115000"/>
              </a:lnSpc>
              <a:spcBef>
                <a:spcPts val="0"/>
              </a:spcBef>
              <a:spcAft>
                <a:spcPts val="0"/>
              </a:spcAft>
              <a:buNone/>
            </a:pPr>
            <a:r>
              <a:rPr lang="en" sz="4800" i="1" dirty="0">
                <a:latin typeface="Calibri" panose="020F0502020204030204" pitchFamily="34" charset="0"/>
                <a:ea typeface="Calibri" panose="020F0502020204030204" pitchFamily="34" charset="0"/>
                <a:cs typeface="Calibri" panose="020F0502020204030204" pitchFamily="34" charset="0"/>
                <a:sym typeface="Calibri"/>
              </a:rPr>
              <a:t>H</a:t>
            </a:r>
            <a:r>
              <a:rPr lang="en" sz="4800" i="1" baseline="-25000" dirty="0">
                <a:latin typeface="Calibri" panose="020F0502020204030204" pitchFamily="34" charset="0"/>
                <a:ea typeface="Calibri" panose="020F0502020204030204" pitchFamily="34" charset="0"/>
                <a:cs typeface="Calibri" panose="020F0502020204030204" pitchFamily="34" charset="0"/>
                <a:sym typeface="Calibri"/>
              </a:rPr>
              <a:t>2</a:t>
            </a:r>
            <a:r>
              <a:rPr lang="en" sz="4800" i="1" dirty="0">
                <a:latin typeface="Calibri" panose="020F0502020204030204" pitchFamily="34" charset="0"/>
                <a:ea typeface="Calibri" panose="020F0502020204030204" pitchFamily="34" charset="0"/>
                <a:cs typeface="Calibri" panose="020F0502020204030204" pitchFamily="34" charset="0"/>
                <a:sym typeface="Calibri"/>
              </a:rPr>
              <a:t> + CO</a:t>
            </a:r>
            <a:r>
              <a:rPr lang="en" sz="4800" i="1" baseline="-25000" dirty="0">
                <a:latin typeface="Calibri" panose="020F0502020204030204" pitchFamily="34" charset="0"/>
                <a:ea typeface="Calibri" panose="020F0502020204030204" pitchFamily="34" charset="0"/>
                <a:cs typeface="Calibri" panose="020F0502020204030204" pitchFamily="34" charset="0"/>
                <a:sym typeface="Calibri"/>
              </a:rPr>
              <a:t>2</a:t>
            </a:r>
            <a:r>
              <a:rPr lang="en" sz="4800" i="1" dirty="0">
                <a:latin typeface="Calibri" panose="020F0502020204030204" pitchFamily="34" charset="0"/>
                <a:ea typeface="Calibri" panose="020F0502020204030204" pitchFamily="34" charset="0"/>
                <a:cs typeface="Calibri" panose="020F0502020204030204" pitchFamily="34" charset="0"/>
                <a:sym typeface="Calibri"/>
              </a:rPr>
              <a:t> </a:t>
            </a:r>
            <a:r>
              <a:rPr lang="en" sz="4800" i="1" dirty="0">
                <a:solidFill>
                  <a:schemeClr val="dk1"/>
                </a:solidFill>
                <a:latin typeface="Calibri" panose="020F0502020204030204" pitchFamily="34" charset="0"/>
                <a:ea typeface="Calibri" panose="020F0502020204030204" pitchFamily="34" charset="0"/>
                <a:cs typeface="Calibri" panose="020F0502020204030204" pitchFamily="34" charset="0"/>
                <a:sym typeface="Calibri"/>
              </a:rPr>
              <a:t>→ CO + H</a:t>
            </a:r>
            <a:r>
              <a:rPr lang="en" sz="4800" i="1" baseline="-25000" dirty="0">
                <a:solidFill>
                  <a:schemeClr val="dk1"/>
                </a:solidFill>
                <a:latin typeface="Calibri" panose="020F0502020204030204" pitchFamily="34" charset="0"/>
                <a:ea typeface="Calibri" panose="020F0502020204030204" pitchFamily="34" charset="0"/>
                <a:cs typeface="Calibri" panose="020F0502020204030204" pitchFamily="34" charset="0"/>
                <a:sym typeface="Calibri"/>
              </a:rPr>
              <a:t>2</a:t>
            </a:r>
            <a:r>
              <a:rPr lang="en" sz="4800" i="1" dirty="0">
                <a:solidFill>
                  <a:schemeClr val="dk1"/>
                </a:solidFill>
                <a:latin typeface="Calibri" panose="020F0502020204030204" pitchFamily="34" charset="0"/>
                <a:ea typeface="Calibri" panose="020F0502020204030204" pitchFamily="34" charset="0"/>
                <a:cs typeface="Calibri" panose="020F0502020204030204" pitchFamily="34" charset="0"/>
                <a:sym typeface="Calibri"/>
              </a:rPr>
              <a:t>O</a:t>
            </a:r>
            <a:endParaRPr sz="4800" i="1" dirty="0">
              <a:solidFill>
                <a:schemeClr val="dk1"/>
              </a:solidFill>
              <a:latin typeface="Calibri" panose="020F0502020204030204" pitchFamily="34" charset="0"/>
              <a:ea typeface="Calibri" panose="020F0502020204030204" pitchFamily="34" charset="0"/>
              <a:cs typeface="Calibri" panose="020F0502020204030204" pitchFamily="34" charset="0"/>
              <a:sym typeface="Calibri"/>
            </a:endParaRPr>
          </a:p>
          <a:p>
            <a:pPr marL="0" lvl="0" indent="0" algn="l" rtl="0">
              <a:lnSpc>
                <a:spcPct val="115000"/>
              </a:lnSpc>
              <a:spcBef>
                <a:spcPts val="0"/>
              </a:spcBef>
              <a:spcAft>
                <a:spcPts val="0"/>
              </a:spcAft>
              <a:buNone/>
            </a:pPr>
            <a:r>
              <a:rPr lang="en" sz="5600" b="1" dirty="0">
                <a:latin typeface="Calibri" panose="020F0502020204030204" pitchFamily="34" charset="0"/>
                <a:ea typeface="Calibri" panose="020F0502020204030204" pitchFamily="34" charset="0"/>
                <a:cs typeface="Calibri" panose="020F0502020204030204" pitchFamily="34" charset="0"/>
              </a:rPr>
              <a:t>VAM Reaction:</a:t>
            </a:r>
            <a:endParaRPr sz="5600" b="1" dirty="0">
              <a:latin typeface="Calibri" panose="020F0502020204030204" pitchFamily="34" charset="0"/>
              <a:ea typeface="Calibri" panose="020F0502020204030204" pitchFamily="34" charset="0"/>
              <a:cs typeface="Calibri" panose="020F0502020204030204" pitchFamily="34" charset="0"/>
            </a:endParaRPr>
          </a:p>
          <a:p>
            <a:pPr marL="0" lvl="0" indent="0" algn="l" rtl="0">
              <a:lnSpc>
                <a:spcPct val="115000"/>
              </a:lnSpc>
              <a:spcBef>
                <a:spcPts val="0"/>
              </a:spcBef>
              <a:spcAft>
                <a:spcPts val="0"/>
              </a:spcAft>
              <a:buNone/>
            </a:pPr>
            <a:r>
              <a:rPr lang="en" sz="4800" i="1" dirty="0">
                <a:latin typeface="Calibri" panose="020F0502020204030204" pitchFamily="34" charset="0"/>
                <a:ea typeface="Calibri" panose="020F0502020204030204" pitchFamily="34" charset="0"/>
                <a:cs typeface="Calibri" panose="020F0502020204030204" pitchFamily="34" charset="0"/>
                <a:sym typeface="Calibri"/>
              </a:rPr>
              <a:t>C</a:t>
            </a:r>
            <a:r>
              <a:rPr lang="en" sz="4800" i="1" baseline="-25000" dirty="0">
                <a:latin typeface="Calibri" panose="020F0502020204030204" pitchFamily="34" charset="0"/>
                <a:ea typeface="Calibri" panose="020F0502020204030204" pitchFamily="34" charset="0"/>
                <a:cs typeface="Calibri" panose="020F0502020204030204" pitchFamily="34" charset="0"/>
                <a:sym typeface="Calibri"/>
              </a:rPr>
              <a:t>2</a:t>
            </a:r>
            <a:r>
              <a:rPr lang="en" sz="4800" i="1" dirty="0">
                <a:latin typeface="Calibri" panose="020F0502020204030204" pitchFamily="34" charset="0"/>
                <a:ea typeface="Calibri" panose="020F0502020204030204" pitchFamily="34" charset="0"/>
                <a:cs typeface="Calibri" panose="020F0502020204030204" pitchFamily="34" charset="0"/>
                <a:sym typeface="Calibri"/>
              </a:rPr>
              <a:t>H</a:t>
            </a:r>
            <a:r>
              <a:rPr lang="en" sz="4800" i="1" baseline="-25000" dirty="0">
                <a:latin typeface="Calibri" panose="020F0502020204030204" pitchFamily="34" charset="0"/>
                <a:ea typeface="Calibri" panose="020F0502020204030204" pitchFamily="34" charset="0"/>
                <a:cs typeface="Calibri" panose="020F0502020204030204" pitchFamily="34" charset="0"/>
                <a:sym typeface="Calibri"/>
              </a:rPr>
              <a:t>4</a:t>
            </a:r>
            <a:r>
              <a:rPr lang="en" sz="4800" i="1" dirty="0">
                <a:latin typeface="Calibri" panose="020F0502020204030204" pitchFamily="34" charset="0"/>
                <a:ea typeface="Calibri" panose="020F0502020204030204" pitchFamily="34" charset="0"/>
                <a:cs typeface="Calibri" panose="020F0502020204030204" pitchFamily="34" charset="0"/>
                <a:sym typeface="Calibri"/>
              </a:rPr>
              <a:t> + O</a:t>
            </a:r>
            <a:r>
              <a:rPr lang="en" sz="4800" i="1" baseline="-25000" dirty="0">
                <a:latin typeface="Calibri" panose="020F0502020204030204" pitchFamily="34" charset="0"/>
                <a:ea typeface="Calibri" panose="020F0502020204030204" pitchFamily="34" charset="0"/>
                <a:cs typeface="Calibri" panose="020F0502020204030204" pitchFamily="34" charset="0"/>
                <a:sym typeface="Calibri"/>
              </a:rPr>
              <a:t>2</a:t>
            </a:r>
            <a:r>
              <a:rPr lang="en" sz="4800" i="1" dirty="0">
                <a:latin typeface="Calibri" panose="020F0502020204030204" pitchFamily="34" charset="0"/>
                <a:ea typeface="Calibri" panose="020F0502020204030204" pitchFamily="34" charset="0"/>
                <a:cs typeface="Calibri" panose="020F0502020204030204" pitchFamily="34" charset="0"/>
                <a:sym typeface="Calibri"/>
              </a:rPr>
              <a:t> + C</a:t>
            </a:r>
            <a:r>
              <a:rPr lang="en" sz="4800" i="1" baseline="-25000" dirty="0">
                <a:latin typeface="Calibri" panose="020F0502020204030204" pitchFamily="34" charset="0"/>
                <a:ea typeface="Calibri" panose="020F0502020204030204" pitchFamily="34" charset="0"/>
                <a:cs typeface="Calibri" panose="020F0502020204030204" pitchFamily="34" charset="0"/>
                <a:sym typeface="Calibri"/>
              </a:rPr>
              <a:t>2</a:t>
            </a:r>
            <a:r>
              <a:rPr lang="en" sz="4800" i="1" dirty="0">
                <a:latin typeface="Calibri" panose="020F0502020204030204" pitchFamily="34" charset="0"/>
                <a:ea typeface="Calibri" panose="020F0502020204030204" pitchFamily="34" charset="0"/>
                <a:cs typeface="Calibri" panose="020F0502020204030204" pitchFamily="34" charset="0"/>
                <a:sym typeface="Calibri"/>
              </a:rPr>
              <a:t>H</a:t>
            </a:r>
            <a:r>
              <a:rPr lang="en" sz="4800" i="1" baseline="-25000" dirty="0">
                <a:latin typeface="Calibri" panose="020F0502020204030204" pitchFamily="34" charset="0"/>
                <a:ea typeface="Calibri" panose="020F0502020204030204" pitchFamily="34" charset="0"/>
                <a:cs typeface="Calibri" panose="020F0502020204030204" pitchFamily="34" charset="0"/>
                <a:sym typeface="Calibri"/>
              </a:rPr>
              <a:t>4</a:t>
            </a:r>
            <a:r>
              <a:rPr lang="en" sz="4800" i="1" dirty="0">
                <a:latin typeface="Calibri" panose="020F0502020204030204" pitchFamily="34" charset="0"/>
                <a:ea typeface="Calibri" panose="020F0502020204030204" pitchFamily="34" charset="0"/>
                <a:cs typeface="Calibri" panose="020F0502020204030204" pitchFamily="34" charset="0"/>
                <a:sym typeface="Calibri"/>
              </a:rPr>
              <a:t>O</a:t>
            </a:r>
            <a:r>
              <a:rPr lang="en" sz="4800" i="1" baseline="-25000" dirty="0">
                <a:latin typeface="Calibri" panose="020F0502020204030204" pitchFamily="34" charset="0"/>
                <a:ea typeface="Calibri" panose="020F0502020204030204" pitchFamily="34" charset="0"/>
                <a:cs typeface="Calibri" panose="020F0502020204030204" pitchFamily="34" charset="0"/>
                <a:sym typeface="Calibri"/>
              </a:rPr>
              <a:t>2 </a:t>
            </a:r>
            <a:r>
              <a:rPr lang="en" sz="4800" i="1" dirty="0">
                <a:solidFill>
                  <a:schemeClr val="dk1"/>
                </a:solidFill>
                <a:latin typeface="Calibri" panose="020F0502020204030204" pitchFamily="34" charset="0"/>
                <a:ea typeface="Calibri" panose="020F0502020204030204" pitchFamily="34" charset="0"/>
                <a:cs typeface="Calibri" panose="020F0502020204030204" pitchFamily="34" charset="0"/>
                <a:sym typeface="Calibri"/>
              </a:rPr>
              <a:t>→ </a:t>
            </a:r>
            <a:r>
              <a:rPr lang="en" sz="4800" i="1" dirty="0">
                <a:latin typeface="Calibri" panose="020F0502020204030204" pitchFamily="34" charset="0"/>
                <a:ea typeface="Calibri" panose="020F0502020204030204" pitchFamily="34" charset="0"/>
                <a:cs typeface="Calibri" panose="020F0502020204030204" pitchFamily="34" charset="0"/>
                <a:sym typeface="Calibri"/>
              </a:rPr>
              <a:t>C</a:t>
            </a:r>
            <a:r>
              <a:rPr lang="en" sz="4800" i="1" baseline="-25000" dirty="0">
                <a:latin typeface="Calibri" panose="020F0502020204030204" pitchFamily="34" charset="0"/>
                <a:ea typeface="Calibri" panose="020F0502020204030204" pitchFamily="34" charset="0"/>
                <a:cs typeface="Calibri" panose="020F0502020204030204" pitchFamily="34" charset="0"/>
                <a:sym typeface="Calibri"/>
              </a:rPr>
              <a:t>4</a:t>
            </a:r>
            <a:r>
              <a:rPr lang="en" sz="4800" i="1" dirty="0">
                <a:latin typeface="Calibri" panose="020F0502020204030204" pitchFamily="34" charset="0"/>
                <a:ea typeface="Calibri" panose="020F0502020204030204" pitchFamily="34" charset="0"/>
                <a:cs typeface="Calibri" panose="020F0502020204030204" pitchFamily="34" charset="0"/>
                <a:sym typeface="Calibri"/>
              </a:rPr>
              <a:t>H</a:t>
            </a:r>
            <a:r>
              <a:rPr lang="en" sz="4800" i="1" baseline="-25000" dirty="0">
                <a:latin typeface="Calibri" panose="020F0502020204030204" pitchFamily="34" charset="0"/>
                <a:ea typeface="Calibri" panose="020F0502020204030204" pitchFamily="34" charset="0"/>
                <a:cs typeface="Calibri" panose="020F0502020204030204" pitchFamily="34" charset="0"/>
                <a:sym typeface="Calibri"/>
              </a:rPr>
              <a:t>6</a:t>
            </a:r>
            <a:r>
              <a:rPr lang="en" sz="4800" i="1" dirty="0">
                <a:latin typeface="Calibri" panose="020F0502020204030204" pitchFamily="34" charset="0"/>
                <a:ea typeface="Calibri" panose="020F0502020204030204" pitchFamily="34" charset="0"/>
                <a:cs typeface="Calibri" panose="020F0502020204030204" pitchFamily="34" charset="0"/>
                <a:sym typeface="Calibri"/>
              </a:rPr>
              <a:t>O</a:t>
            </a:r>
            <a:r>
              <a:rPr lang="en" sz="4800" i="1" baseline="-25000" dirty="0">
                <a:latin typeface="Calibri" panose="020F0502020204030204" pitchFamily="34" charset="0"/>
                <a:ea typeface="Calibri" panose="020F0502020204030204" pitchFamily="34" charset="0"/>
                <a:cs typeface="Calibri" panose="020F0502020204030204" pitchFamily="34" charset="0"/>
                <a:sym typeface="Calibri"/>
              </a:rPr>
              <a:t>2</a:t>
            </a:r>
            <a:r>
              <a:rPr lang="en" sz="4800" i="1" dirty="0">
                <a:latin typeface="Calibri" panose="020F0502020204030204" pitchFamily="34" charset="0"/>
                <a:ea typeface="Calibri" panose="020F0502020204030204" pitchFamily="34" charset="0"/>
                <a:cs typeface="Calibri" panose="020F0502020204030204" pitchFamily="34" charset="0"/>
                <a:sym typeface="Calibri"/>
              </a:rPr>
              <a:t> + 2H</a:t>
            </a:r>
            <a:r>
              <a:rPr lang="en" sz="4800" i="1" baseline="-25000" dirty="0">
                <a:latin typeface="Calibri" panose="020F0502020204030204" pitchFamily="34" charset="0"/>
                <a:ea typeface="Calibri" panose="020F0502020204030204" pitchFamily="34" charset="0"/>
                <a:cs typeface="Calibri" panose="020F0502020204030204" pitchFamily="34" charset="0"/>
                <a:sym typeface="Calibri"/>
              </a:rPr>
              <a:t>2</a:t>
            </a:r>
            <a:r>
              <a:rPr lang="en" sz="4800" i="1" dirty="0">
                <a:latin typeface="Calibri" panose="020F0502020204030204" pitchFamily="34" charset="0"/>
                <a:ea typeface="Calibri" panose="020F0502020204030204" pitchFamily="34" charset="0"/>
                <a:cs typeface="Calibri" panose="020F0502020204030204" pitchFamily="34" charset="0"/>
                <a:sym typeface="Calibri"/>
              </a:rPr>
              <a:t>O</a:t>
            </a:r>
            <a:endParaRPr sz="4800" i="1" dirty="0">
              <a:latin typeface="Calibri" panose="020F0502020204030204" pitchFamily="34" charset="0"/>
              <a:ea typeface="Calibri" panose="020F0502020204030204" pitchFamily="34" charset="0"/>
              <a:cs typeface="Calibri" panose="020F0502020204030204" pitchFamily="34" charset="0"/>
              <a:sym typeface="Calibri"/>
            </a:endParaRPr>
          </a:p>
          <a:p>
            <a:pPr marL="0" lvl="0" indent="0" algn="l" rtl="0">
              <a:lnSpc>
                <a:spcPct val="115000"/>
              </a:lnSpc>
              <a:spcBef>
                <a:spcPts val="0"/>
              </a:spcBef>
              <a:spcAft>
                <a:spcPts val="0"/>
              </a:spcAft>
              <a:buNone/>
            </a:pPr>
            <a:endParaRPr sz="4800" i="1" dirty="0">
              <a:latin typeface="Calibri" panose="020F0502020204030204" pitchFamily="34" charset="0"/>
              <a:ea typeface="Calibri" panose="020F0502020204030204" pitchFamily="34" charset="0"/>
              <a:cs typeface="Calibri" panose="020F0502020204030204" pitchFamily="34" charset="0"/>
              <a:sym typeface="Calibri"/>
            </a:endParaRPr>
          </a:p>
          <a:p>
            <a:pPr marL="0" lvl="0" indent="0" algn="l" rtl="0">
              <a:spcBef>
                <a:spcPts val="0"/>
              </a:spcBef>
              <a:spcAft>
                <a:spcPts val="0"/>
              </a:spcAft>
              <a:buNone/>
            </a:pPr>
            <a:endParaRPr sz="4800" dirty="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000" dirty="0">
              <a:latin typeface="Calibri"/>
              <a:ea typeface="Calibri"/>
              <a:cs typeface="Calibri"/>
              <a:sym typeface="Calibri"/>
            </a:endParaRPr>
          </a:p>
          <a:p>
            <a:pPr marL="0" lvl="0" indent="0" algn="l" rtl="0">
              <a:spcBef>
                <a:spcPts val="0"/>
              </a:spcBef>
              <a:spcAft>
                <a:spcPts val="0"/>
              </a:spcAft>
              <a:buNone/>
            </a:pPr>
            <a:endParaRPr sz="1000" dirty="0">
              <a:latin typeface="Calibri"/>
              <a:ea typeface="Calibri"/>
              <a:cs typeface="Calibri"/>
              <a:sym typeface="Calibri"/>
            </a:endParaRPr>
          </a:p>
          <a:p>
            <a:pPr marL="0" lvl="0" indent="0" algn="l" rtl="0">
              <a:spcBef>
                <a:spcPts val="0"/>
              </a:spcBef>
              <a:spcAft>
                <a:spcPts val="0"/>
              </a:spcAft>
              <a:buNone/>
            </a:pPr>
            <a:endParaRPr sz="800" dirty="0"/>
          </a:p>
        </p:txBody>
      </p:sp>
      <p:sp>
        <p:nvSpPr>
          <p:cNvPr id="13" name="TextBox 12">
            <a:extLst>
              <a:ext uri="{FF2B5EF4-FFF2-40B4-BE49-F238E27FC236}">
                <a16:creationId xmlns:a16="http://schemas.microsoft.com/office/drawing/2014/main" id="{01F387CB-691A-100C-2C53-1D4E940D712C}"/>
              </a:ext>
            </a:extLst>
          </p:cNvPr>
          <p:cNvSpPr txBox="1"/>
          <p:nvPr/>
        </p:nvSpPr>
        <p:spPr>
          <a:xfrm>
            <a:off x="15116045" y="7597092"/>
            <a:ext cx="9323159" cy="1046440"/>
          </a:xfrm>
          <a:prstGeom prst="rect">
            <a:avLst/>
          </a:prstGeom>
          <a:noFill/>
        </p:spPr>
        <p:txBody>
          <a:bodyPr wrap="square" rtlCol="0">
            <a:spAutoFit/>
          </a:bodyPr>
          <a:lstStyle/>
          <a:p>
            <a:r>
              <a:rPr lang="en-US" sz="6200" b="1" dirty="0">
                <a:latin typeface="Calibri" panose="020F0502020204030204" pitchFamily="34" charset="0"/>
                <a:cs typeface="Calibri" panose="020F0502020204030204" pitchFamily="34" charset="0"/>
              </a:rPr>
              <a:t>Process Flow Diagram: </a:t>
            </a:r>
          </a:p>
        </p:txBody>
      </p:sp>
      <p:sp>
        <p:nvSpPr>
          <p:cNvPr id="25" name="Google Shape;106;p25">
            <a:extLst>
              <a:ext uri="{FF2B5EF4-FFF2-40B4-BE49-F238E27FC236}">
                <a16:creationId xmlns:a16="http://schemas.microsoft.com/office/drawing/2014/main" id="{C2810E9E-8BFB-029B-9D5F-EE2804512CDE}"/>
              </a:ext>
            </a:extLst>
          </p:cNvPr>
          <p:cNvSpPr txBox="1"/>
          <p:nvPr/>
        </p:nvSpPr>
        <p:spPr>
          <a:xfrm>
            <a:off x="713822" y="36450156"/>
            <a:ext cx="3552744" cy="1661963"/>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4800" dirty="0">
                <a:latin typeface="Calibri" panose="020F0502020204030204" pitchFamily="34" charset="0"/>
                <a:ea typeface="Calibri" panose="020F0502020204030204" pitchFamily="34" charset="0"/>
                <a:cs typeface="Calibri" panose="020F0502020204030204" pitchFamily="34" charset="0"/>
              </a:rPr>
              <a:t>M-10X</a:t>
            </a:r>
            <a:endParaRPr sz="4800" dirty="0">
              <a:latin typeface="Calibri" panose="020F0502020204030204" pitchFamily="34" charset="0"/>
              <a:ea typeface="Calibri" panose="020F0502020204030204" pitchFamily="34" charset="0"/>
              <a:cs typeface="Calibri" panose="020F0502020204030204" pitchFamily="34" charset="0"/>
            </a:endParaRPr>
          </a:p>
          <a:p>
            <a:pPr marL="0" lvl="0" indent="0" algn="ctr" rtl="0">
              <a:spcBef>
                <a:spcPts val="0"/>
              </a:spcBef>
              <a:spcAft>
                <a:spcPts val="0"/>
              </a:spcAft>
              <a:buNone/>
            </a:pPr>
            <a:r>
              <a:rPr lang="en" sz="4800" dirty="0">
                <a:latin typeface="Calibri" panose="020F0502020204030204" pitchFamily="34" charset="0"/>
                <a:ea typeface="Calibri" panose="020F0502020204030204" pitchFamily="34" charset="0"/>
                <a:cs typeface="Calibri" panose="020F0502020204030204" pitchFamily="34" charset="0"/>
              </a:rPr>
              <a:t>Mixers</a:t>
            </a:r>
            <a:endParaRPr sz="4800" dirty="0">
              <a:latin typeface="Calibri" panose="020F0502020204030204" pitchFamily="34" charset="0"/>
              <a:ea typeface="Calibri" panose="020F0502020204030204" pitchFamily="34" charset="0"/>
              <a:cs typeface="Calibri" panose="020F0502020204030204" pitchFamily="34" charset="0"/>
            </a:endParaRPr>
          </a:p>
        </p:txBody>
      </p:sp>
      <p:sp>
        <p:nvSpPr>
          <p:cNvPr id="27" name="Google Shape;108;p25">
            <a:extLst>
              <a:ext uri="{FF2B5EF4-FFF2-40B4-BE49-F238E27FC236}">
                <a16:creationId xmlns:a16="http://schemas.microsoft.com/office/drawing/2014/main" id="{9CFAC240-6089-B9C3-F0D5-EE86348DCA35}"/>
              </a:ext>
            </a:extLst>
          </p:cNvPr>
          <p:cNvSpPr txBox="1"/>
          <p:nvPr/>
        </p:nvSpPr>
        <p:spPr>
          <a:xfrm>
            <a:off x="35313504" y="34810715"/>
            <a:ext cx="7871307" cy="1661963"/>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4800" dirty="0">
                <a:latin typeface="Calibri" panose="020F0502020204030204" pitchFamily="34" charset="0"/>
                <a:ea typeface="Calibri" panose="020F0502020204030204" pitchFamily="34" charset="0"/>
                <a:cs typeface="Calibri" panose="020F0502020204030204" pitchFamily="34" charset="0"/>
              </a:rPr>
              <a:t>E-10X </a:t>
            </a:r>
            <a:endParaRPr sz="4800" dirty="0">
              <a:latin typeface="Calibri" panose="020F0502020204030204" pitchFamily="34" charset="0"/>
              <a:ea typeface="Calibri" panose="020F0502020204030204" pitchFamily="34" charset="0"/>
              <a:cs typeface="Calibri" panose="020F0502020204030204" pitchFamily="34" charset="0"/>
            </a:endParaRPr>
          </a:p>
          <a:p>
            <a:pPr marL="0" lvl="0" indent="0" algn="ctr" rtl="0">
              <a:spcBef>
                <a:spcPts val="0"/>
              </a:spcBef>
              <a:spcAft>
                <a:spcPts val="0"/>
              </a:spcAft>
              <a:buNone/>
            </a:pPr>
            <a:r>
              <a:rPr lang="en" sz="4800" dirty="0">
                <a:latin typeface="Calibri" panose="020F0502020204030204" pitchFamily="34" charset="0"/>
                <a:ea typeface="Calibri" panose="020F0502020204030204" pitchFamily="34" charset="0"/>
                <a:cs typeface="Calibri" panose="020F0502020204030204" pitchFamily="34" charset="0"/>
              </a:rPr>
              <a:t>Shell &amp; Tube Heat Exchangers</a:t>
            </a:r>
            <a:endParaRPr sz="4800" dirty="0">
              <a:latin typeface="Calibri" panose="020F0502020204030204" pitchFamily="34" charset="0"/>
              <a:ea typeface="Calibri" panose="020F0502020204030204" pitchFamily="34" charset="0"/>
              <a:cs typeface="Calibri" panose="020F0502020204030204" pitchFamily="34" charset="0"/>
            </a:endParaRPr>
          </a:p>
        </p:txBody>
      </p:sp>
      <p:sp>
        <p:nvSpPr>
          <p:cNvPr id="31" name="Google Shape;112;p25">
            <a:extLst>
              <a:ext uri="{FF2B5EF4-FFF2-40B4-BE49-F238E27FC236}">
                <a16:creationId xmlns:a16="http://schemas.microsoft.com/office/drawing/2014/main" id="{AEF16D5F-C35D-9FC1-3DF3-C86CE3C608D9}"/>
              </a:ext>
            </a:extLst>
          </p:cNvPr>
          <p:cNvSpPr txBox="1"/>
          <p:nvPr/>
        </p:nvSpPr>
        <p:spPr>
          <a:xfrm>
            <a:off x="31929343" y="36472678"/>
            <a:ext cx="5597554" cy="1661963"/>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US" sz="4800" dirty="0">
                <a:latin typeface="Calibri" panose="020F0502020204030204" pitchFamily="34" charset="0"/>
                <a:ea typeface="Calibri" panose="020F0502020204030204" pitchFamily="34" charset="0"/>
                <a:cs typeface="Calibri" panose="020F0502020204030204" pitchFamily="34" charset="0"/>
              </a:rPr>
              <a:t>V-101-V-103</a:t>
            </a:r>
            <a:endParaRPr sz="4800" dirty="0">
              <a:latin typeface="Calibri" panose="020F0502020204030204" pitchFamily="34" charset="0"/>
              <a:ea typeface="Calibri" panose="020F0502020204030204" pitchFamily="34" charset="0"/>
              <a:cs typeface="Calibri" panose="020F0502020204030204" pitchFamily="34" charset="0"/>
            </a:endParaRPr>
          </a:p>
          <a:p>
            <a:pPr marL="0" lvl="0" indent="0" algn="ctr" rtl="0">
              <a:spcBef>
                <a:spcPts val="0"/>
              </a:spcBef>
              <a:spcAft>
                <a:spcPts val="0"/>
              </a:spcAft>
              <a:buNone/>
            </a:pPr>
            <a:r>
              <a:rPr lang="en" sz="4800" dirty="0">
                <a:latin typeface="Calibri" panose="020F0502020204030204" pitchFamily="34" charset="0"/>
                <a:ea typeface="Calibri" panose="020F0502020204030204" pitchFamily="34" charset="0"/>
                <a:cs typeface="Calibri" panose="020F0502020204030204" pitchFamily="34" charset="0"/>
              </a:rPr>
              <a:t>Flash Separators</a:t>
            </a:r>
            <a:endParaRPr sz="4800" dirty="0">
              <a:latin typeface="Calibri" panose="020F0502020204030204" pitchFamily="34" charset="0"/>
              <a:ea typeface="Calibri" panose="020F0502020204030204" pitchFamily="34" charset="0"/>
              <a:cs typeface="Calibri" panose="020F0502020204030204" pitchFamily="34" charset="0"/>
            </a:endParaRPr>
          </a:p>
        </p:txBody>
      </p:sp>
      <p:sp>
        <p:nvSpPr>
          <p:cNvPr id="34" name="Google Shape;116;p25">
            <a:extLst>
              <a:ext uri="{FF2B5EF4-FFF2-40B4-BE49-F238E27FC236}">
                <a16:creationId xmlns:a16="http://schemas.microsoft.com/office/drawing/2014/main" id="{3E2044BF-9A86-303E-9056-CAA7188D7788}"/>
              </a:ext>
            </a:extLst>
          </p:cNvPr>
          <p:cNvSpPr txBox="1"/>
          <p:nvPr/>
        </p:nvSpPr>
        <p:spPr>
          <a:xfrm>
            <a:off x="40112033" y="36472678"/>
            <a:ext cx="3072778" cy="1661963"/>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4800" dirty="0">
                <a:latin typeface="Calibri" panose="020F0502020204030204" pitchFamily="34" charset="0"/>
                <a:ea typeface="Calibri" panose="020F0502020204030204" pitchFamily="34" charset="0"/>
                <a:cs typeface="Calibri" panose="020F0502020204030204" pitchFamily="34" charset="0"/>
              </a:rPr>
              <a:t>V -105</a:t>
            </a:r>
            <a:endParaRPr sz="4800" dirty="0">
              <a:latin typeface="Calibri" panose="020F0502020204030204" pitchFamily="34" charset="0"/>
              <a:ea typeface="Calibri" panose="020F0502020204030204" pitchFamily="34" charset="0"/>
              <a:cs typeface="Calibri" panose="020F0502020204030204" pitchFamily="34" charset="0"/>
            </a:endParaRPr>
          </a:p>
          <a:p>
            <a:pPr marL="0" lvl="0" indent="0" algn="ctr" rtl="0">
              <a:spcBef>
                <a:spcPts val="0"/>
              </a:spcBef>
              <a:spcAft>
                <a:spcPts val="0"/>
              </a:spcAft>
              <a:buNone/>
            </a:pPr>
            <a:r>
              <a:rPr lang="en" sz="4800" dirty="0">
                <a:latin typeface="Calibri" panose="020F0502020204030204" pitchFamily="34" charset="0"/>
                <a:ea typeface="Calibri" panose="020F0502020204030204" pitchFamily="34" charset="0"/>
                <a:cs typeface="Calibri" panose="020F0502020204030204" pitchFamily="34" charset="0"/>
              </a:rPr>
              <a:t>Decanter</a:t>
            </a:r>
            <a:endParaRPr sz="4800" dirty="0">
              <a:latin typeface="Calibri" panose="020F0502020204030204" pitchFamily="34" charset="0"/>
              <a:ea typeface="Calibri" panose="020F0502020204030204" pitchFamily="34" charset="0"/>
              <a:cs typeface="Calibri" panose="020F0502020204030204" pitchFamily="34" charset="0"/>
            </a:endParaRPr>
          </a:p>
        </p:txBody>
      </p:sp>
      <p:sp>
        <p:nvSpPr>
          <p:cNvPr id="35" name="Google Shape;117;p25">
            <a:extLst>
              <a:ext uri="{FF2B5EF4-FFF2-40B4-BE49-F238E27FC236}">
                <a16:creationId xmlns:a16="http://schemas.microsoft.com/office/drawing/2014/main" id="{A141D206-F996-838F-F4E7-BBD652B1E8B1}"/>
              </a:ext>
            </a:extLst>
          </p:cNvPr>
          <p:cNvSpPr txBox="1"/>
          <p:nvPr/>
        </p:nvSpPr>
        <p:spPr>
          <a:xfrm>
            <a:off x="37557321" y="36472678"/>
            <a:ext cx="2550356" cy="1661963"/>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4800" dirty="0">
                <a:latin typeface="Calibri" panose="020F0502020204030204" pitchFamily="34" charset="0"/>
                <a:ea typeface="Calibri" panose="020F0502020204030204" pitchFamily="34" charset="0"/>
                <a:cs typeface="Calibri" panose="020F0502020204030204" pitchFamily="34" charset="0"/>
              </a:rPr>
              <a:t>V-104</a:t>
            </a:r>
            <a:endParaRPr sz="4800" dirty="0">
              <a:latin typeface="Calibri" panose="020F0502020204030204" pitchFamily="34" charset="0"/>
              <a:ea typeface="Calibri" panose="020F0502020204030204" pitchFamily="34" charset="0"/>
              <a:cs typeface="Calibri" panose="020F0502020204030204" pitchFamily="34" charset="0"/>
            </a:endParaRPr>
          </a:p>
          <a:p>
            <a:pPr marL="0" lvl="0" indent="0" algn="ctr" rtl="0">
              <a:spcBef>
                <a:spcPts val="0"/>
              </a:spcBef>
              <a:spcAft>
                <a:spcPts val="0"/>
              </a:spcAft>
              <a:buNone/>
            </a:pPr>
            <a:r>
              <a:rPr lang="en" sz="4800" dirty="0">
                <a:latin typeface="Calibri" panose="020F0502020204030204" pitchFamily="34" charset="0"/>
                <a:ea typeface="Calibri" panose="020F0502020204030204" pitchFamily="34" charset="0"/>
                <a:cs typeface="Calibri" panose="020F0502020204030204" pitchFamily="34" charset="0"/>
              </a:rPr>
              <a:t>Scrubber</a:t>
            </a:r>
            <a:endParaRPr sz="4800" dirty="0">
              <a:latin typeface="Calibri" panose="020F0502020204030204" pitchFamily="34" charset="0"/>
              <a:ea typeface="Calibri" panose="020F0502020204030204" pitchFamily="34" charset="0"/>
              <a:cs typeface="Calibri" panose="020F0502020204030204" pitchFamily="34" charset="0"/>
            </a:endParaRPr>
          </a:p>
        </p:txBody>
      </p:sp>
      <p:sp>
        <p:nvSpPr>
          <p:cNvPr id="36" name="Google Shape;106;p25">
            <a:extLst>
              <a:ext uri="{FF2B5EF4-FFF2-40B4-BE49-F238E27FC236}">
                <a16:creationId xmlns:a16="http://schemas.microsoft.com/office/drawing/2014/main" id="{4B437AF4-19B5-291D-BF70-2B2AEBA79B3B}"/>
              </a:ext>
            </a:extLst>
          </p:cNvPr>
          <p:cNvSpPr txBox="1"/>
          <p:nvPr/>
        </p:nvSpPr>
        <p:spPr>
          <a:xfrm>
            <a:off x="4270922" y="36450153"/>
            <a:ext cx="3935689" cy="1661963"/>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US" sz="4800" dirty="0">
                <a:latin typeface="Calibri" panose="020F0502020204030204" pitchFamily="34" charset="0"/>
                <a:ea typeface="Calibri" panose="020F0502020204030204" pitchFamily="34" charset="0"/>
                <a:cs typeface="Calibri" panose="020F0502020204030204" pitchFamily="34" charset="0"/>
              </a:rPr>
              <a:t>C-10X</a:t>
            </a:r>
          </a:p>
          <a:p>
            <a:pPr marL="0" lvl="0" indent="0" algn="ctr" rtl="0">
              <a:spcBef>
                <a:spcPts val="0"/>
              </a:spcBef>
              <a:spcAft>
                <a:spcPts val="0"/>
              </a:spcAft>
              <a:buNone/>
            </a:pPr>
            <a:r>
              <a:rPr lang="en-US" sz="4800" dirty="0">
                <a:latin typeface="Calibri" panose="020F0502020204030204" pitchFamily="34" charset="0"/>
                <a:ea typeface="Calibri" panose="020F0502020204030204" pitchFamily="34" charset="0"/>
                <a:cs typeface="Calibri" panose="020F0502020204030204" pitchFamily="34" charset="0"/>
              </a:rPr>
              <a:t>Compressors</a:t>
            </a:r>
          </a:p>
        </p:txBody>
      </p:sp>
      <p:sp>
        <p:nvSpPr>
          <p:cNvPr id="39" name="Google Shape;106;p25">
            <a:extLst>
              <a:ext uri="{FF2B5EF4-FFF2-40B4-BE49-F238E27FC236}">
                <a16:creationId xmlns:a16="http://schemas.microsoft.com/office/drawing/2014/main" id="{998E9789-E25E-760D-5CEE-3D2E84CEBD9C}"/>
              </a:ext>
            </a:extLst>
          </p:cNvPr>
          <p:cNvSpPr txBox="1"/>
          <p:nvPr/>
        </p:nvSpPr>
        <p:spPr>
          <a:xfrm>
            <a:off x="26888089" y="36450151"/>
            <a:ext cx="5041254" cy="1661963"/>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US" sz="4800" dirty="0">
                <a:latin typeface="Calibri" panose="020F0502020204030204" pitchFamily="34" charset="0"/>
                <a:ea typeface="Calibri" panose="020F0502020204030204" pitchFamily="34" charset="0"/>
                <a:cs typeface="Calibri" panose="020F0502020204030204" pitchFamily="34" charset="0"/>
              </a:rPr>
              <a:t>R-102</a:t>
            </a:r>
          </a:p>
          <a:p>
            <a:pPr marL="0" lvl="0" indent="0" algn="ctr" rtl="0">
              <a:spcBef>
                <a:spcPts val="0"/>
              </a:spcBef>
              <a:spcAft>
                <a:spcPts val="0"/>
              </a:spcAft>
              <a:buNone/>
            </a:pPr>
            <a:r>
              <a:rPr lang="en-US" sz="4800" dirty="0">
                <a:latin typeface="Calibri" panose="020F0502020204030204" pitchFamily="34" charset="0"/>
                <a:ea typeface="Calibri" panose="020F0502020204030204" pitchFamily="34" charset="0"/>
                <a:cs typeface="Calibri" panose="020F0502020204030204" pitchFamily="34" charset="0"/>
              </a:rPr>
              <a:t>Plug Flow Reactor</a:t>
            </a:r>
          </a:p>
        </p:txBody>
      </p:sp>
      <p:sp>
        <p:nvSpPr>
          <p:cNvPr id="40" name="Google Shape;106;p25">
            <a:extLst>
              <a:ext uri="{FF2B5EF4-FFF2-40B4-BE49-F238E27FC236}">
                <a16:creationId xmlns:a16="http://schemas.microsoft.com/office/drawing/2014/main" id="{0277C271-92AC-966A-9DCA-9F4561594C2C}"/>
              </a:ext>
            </a:extLst>
          </p:cNvPr>
          <p:cNvSpPr txBox="1"/>
          <p:nvPr/>
        </p:nvSpPr>
        <p:spPr>
          <a:xfrm>
            <a:off x="21290535" y="36450151"/>
            <a:ext cx="5597554" cy="1661963"/>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US" sz="4800" dirty="0">
                <a:latin typeface="Calibri" panose="020F0502020204030204" pitchFamily="34" charset="0"/>
                <a:ea typeface="Calibri" panose="020F0502020204030204" pitchFamily="34" charset="0"/>
                <a:cs typeface="Calibri" panose="020F0502020204030204" pitchFamily="34" charset="0"/>
              </a:rPr>
              <a:t>T-101 &amp; T-102</a:t>
            </a:r>
          </a:p>
          <a:p>
            <a:pPr marL="0" lvl="0" indent="0" algn="ctr" rtl="0">
              <a:spcBef>
                <a:spcPts val="0"/>
              </a:spcBef>
              <a:spcAft>
                <a:spcPts val="0"/>
              </a:spcAft>
              <a:buNone/>
            </a:pPr>
            <a:r>
              <a:rPr lang="en-US" sz="4800" dirty="0">
                <a:latin typeface="Calibri" panose="020F0502020204030204" pitchFamily="34" charset="0"/>
                <a:ea typeface="Calibri" panose="020F0502020204030204" pitchFamily="34" charset="0"/>
                <a:cs typeface="Calibri" panose="020F0502020204030204" pitchFamily="34" charset="0"/>
              </a:rPr>
              <a:t>Distillation Columns</a:t>
            </a:r>
          </a:p>
        </p:txBody>
      </p:sp>
      <p:sp>
        <p:nvSpPr>
          <p:cNvPr id="41" name="Google Shape;106;p25">
            <a:extLst>
              <a:ext uri="{FF2B5EF4-FFF2-40B4-BE49-F238E27FC236}">
                <a16:creationId xmlns:a16="http://schemas.microsoft.com/office/drawing/2014/main" id="{9D2E0C17-8912-C7C6-C8C5-6C5092CD06D5}"/>
              </a:ext>
            </a:extLst>
          </p:cNvPr>
          <p:cNvSpPr txBox="1"/>
          <p:nvPr/>
        </p:nvSpPr>
        <p:spPr>
          <a:xfrm>
            <a:off x="16218857" y="36450152"/>
            <a:ext cx="5041254" cy="1661963"/>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US" sz="4800" dirty="0">
                <a:latin typeface="Calibri" panose="020F0502020204030204" pitchFamily="34" charset="0"/>
                <a:ea typeface="Calibri" panose="020F0502020204030204" pitchFamily="34" charset="0"/>
                <a:cs typeface="Calibri" panose="020F0502020204030204" pitchFamily="34" charset="0"/>
              </a:rPr>
              <a:t>R-101</a:t>
            </a:r>
          </a:p>
          <a:p>
            <a:pPr marL="0" lvl="0" indent="0" algn="ctr" rtl="0">
              <a:spcBef>
                <a:spcPts val="0"/>
              </a:spcBef>
              <a:spcAft>
                <a:spcPts val="0"/>
              </a:spcAft>
              <a:buNone/>
            </a:pPr>
            <a:r>
              <a:rPr lang="en-US" sz="4800" dirty="0">
                <a:latin typeface="Calibri" panose="020F0502020204030204" pitchFamily="34" charset="0"/>
                <a:ea typeface="Calibri" panose="020F0502020204030204" pitchFamily="34" charset="0"/>
                <a:cs typeface="Calibri" panose="020F0502020204030204" pitchFamily="34" charset="0"/>
              </a:rPr>
              <a:t>Membrane Reactor</a:t>
            </a:r>
          </a:p>
        </p:txBody>
      </p:sp>
      <p:sp>
        <p:nvSpPr>
          <p:cNvPr id="43" name="Google Shape;106;p25">
            <a:extLst>
              <a:ext uri="{FF2B5EF4-FFF2-40B4-BE49-F238E27FC236}">
                <a16:creationId xmlns:a16="http://schemas.microsoft.com/office/drawing/2014/main" id="{247F213E-C49A-1F81-F5CC-7C6A2AC69ED7}"/>
              </a:ext>
            </a:extLst>
          </p:cNvPr>
          <p:cNvSpPr txBox="1"/>
          <p:nvPr/>
        </p:nvSpPr>
        <p:spPr>
          <a:xfrm>
            <a:off x="11541032" y="36450152"/>
            <a:ext cx="4677825" cy="1661963"/>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US" sz="4800" dirty="0">
                <a:latin typeface="Calibri" panose="020F0502020204030204" pitchFamily="34" charset="0"/>
                <a:ea typeface="Calibri" panose="020F0502020204030204" pitchFamily="34" charset="0"/>
                <a:cs typeface="Calibri" panose="020F0502020204030204" pitchFamily="34" charset="0"/>
              </a:rPr>
              <a:t>H-102 → H-105</a:t>
            </a:r>
          </a:p>
          <a:p>
            <a:pPr marL="0" lvl="0" indent="0" algn="ctr" rtl="0">
              <a:spcBef>
                <a:spcPts val="0"/>
              </a:spcBef>
              <a:spcAft>
                <a:spcPts val="0"/>
              </a:spcAft>
              <a:buNone/>
            </a:pPr>
            <a:r>
              <a:rPr lang="en-US" sz="4800" dirty="0">
                <a:latin typeface="Calibri" panose="020F0502020204030204" pitchFamily="34" charset="0"/>
                <a:ea typeface="Calibri" panose="020F0502020204030204" pitchFamily="34" charset="0"/>
                <a:cs typeface="Calibri" panose="020F0502020204030204" pitchFamily="34" charset="0"/>
              </a:rPr>
              <a:t>Heat Exchangers</a:t>
            </a:r>
          </a:p>
        </p:txBody>
      </p:sp>
      <p:sp>
        <p:nvSpPr>
          <p:cNvPr id="44" name="Google Shape;106;p25">
            <a:extLst>
              <a:ext uri="{FF2B5EF4-FFF2-40B4-BE49-F238E27FC236}">
                <a16:creationId xmlns:a16="http://schemas.microsoft.com/office/drawing/2014/main" id="{FAED5F77-F517-C710-9EB7-44D1167484E4}"/>
              </a:ext>
            </a:extLst>
          </p:cNvPr>
          <p:cNvSpPr txBox="1"/>
          <p:nvPr/>
        </p:nvSpPr>
        <p:spPr>
          <a:xfrm>
            <a:off x="8230135" y="36450153"/>
            <a:ext cx="3310897" cy="1661963"/>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US" sz="4800" dirty="0">
                <a:latin typeface="Calibri" panose="020F0502020204030204" pitchFamily="34" charset="0"/>
                <a:ea typeface="Calibri" panose="020F0502020204030204" pitchFamily="34" charset="0"/>
                <a:cs typeface="Calibri" panose="020F0502020204030204" pitchFamily="34" charset="0"/>
              </a:rPr>
              <a:t>H-101</a:t>
            </a:r>
          </a:p>
          <a:p>
            <a:pPr marL="0" lvl="0" indent="0" algn="ctr" rtl="0">
              <a:spcBef>
                <a:spcPts val="0"/>
              </a:spcBef>
              <a:spcAft>
                <a:spcPts val="0"/>
              </a:spcAft>
              <a:buNone/>
            </a:pPr>
            <a:r>
              <a:rPr lang="en-US" sz="4800" dirty="0">
                <a:latin typeface="Calibri" panose="020F0502020204030204" pitchFamily="34" charset="0"/>
                <a:ea typeface="Calibri" panose="020F0502020204030204" pitchFamily="34" charset="0"/>
                <a:cs typeface="Calibri" panose="020F0502020204030204" pitchFamily="34" charset="0"/>
              </a:rPr>
              <a:t>Fired Heater</a:t>
            </a:r>
          </a:p>
        </p:txBody>
      </p:sp>
      <p:pic>
        <p:nvPicPr>
          <p:cNvPr id="1024" name="Picture 1023" descr="Diagram, schematic&#10;&#10;Description automatically generated">
            <a:extLst>
              <a:ext uri="{FF2B5EF4-FFF2-40B4-BE49-F238E27FC236}">
                <a16:creationId xmlns:a16="http://schemas.microsoft.com/office/drawing/2014/main" id="{C6C4DED3-6744-C052-8464-8182EF61E165}"/>
              </a:ext>
            </a:extLst>
          </p:cNvPr>
          <p:cNvPicPr>
            <a:picLocks noChangeAspect="1"/>
          </p:cNvPicPr>
          <p:nvPr/>
        </p:nvPicPr>
        <p:blipFill>
          <a:blip r:embed="rId6"/>
          <a:stretch>
            <a:fillRect/>
          </a:stretch>
        </p:blipFill>
        <p:spPr>
          <a:xfrm>
            <a:off x="13943573" y="14236315"/>
            <a:ext cx="29272049" cy="19821225"/>
          </a:xfrm>
          <a:prstGeom prst="rect">
            <a:avLst/>
          </a:prstGeom>
        </p:spPr>
      </p:pic>
      <p:sp>
        <p:nvSpPr>
          <p:cNvPr id="1025" name="Rectangle 1024">
            <a:extLst>
              <a:ext uri="{FF2B5EF4-FFF2-40B4-BE49-F238E27FC236}">
                <a16:creationId xmlns:a16="http://schemas.microsoft.com/office/drawing/2014/main" id="{27CBCBB1-CA50-C629-3799-EE0EE4309AF8}"/>
              </a:ext>
            </a:extLst>
          </p:cNvPr>
          <p:cNvSpPr/>
          <p:nvPr/>
        </p:nvSpPr>
        <p:spPr>
          <a:xfrm>
            <a:off x="13943573" y="14228850"/>
            <a:ext cx="23583324" cy="9948067"/>
          </a:xfrm>
          <a:prstGeom prst="rect">
            <a:avLst/>
          </a:prstGeom>
          <a:noFill/>
          <a:ln>
            <a:solidFill>
              <a:srgbClr val="76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7" name="Rectangle 1026">
            <a:extLst>
              <a:ext uri="{FF2B5EF4-FFF2-40B4-BE49-F238E27FC236}">
                <a16:creationId xmlns:a16="http://schemas.microsoft.com/office/drawing/2014/main" id="{1AFCFFC7-1D54-9DB9-0373-1E85F286A6FB}"/>
              </a:ext>
            </a:extLst>
          </p:cNvPr>
          <p:cNvSpPr/>
          <p:nvPr/>
        </p:nvSpPr>
        <p:spPr>
          <a:xfrm>
            <a:off x="21945599" y="24206908"/>
            <a:ext cx="8645825" cy="8372237"/>
          </a:xfrm>
          <a:prstGeom prst="rect">
            <a:avLst/>
          </a:prstGeom>
          <a:noFill/>
          <a:ln>
            <a:solidFill>
              <a:srgbClr val="B5AF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9" name="Rectangle 1028">
            <a:extLst>
              <a:ext uri="{FF2B5EF4-FFF2-40B4-BE49-F238E27FC236}">
                <a16:creationId xmlns:a16="http://schemas.microsoft.com/office/drawing/2014/main" id="{74EF5BB2-A867-4A3D-8AA5-82293DEC6B38}"/>
              </a:ext>
            </a:extLst>
          </p:cNvPr>
          <p:cNvSpPr/>
          <p:nvPr/>
        </p:nvSpPr>
        <p:spPr>
          <a:xfrm>
            <a:off x="30643938" y="24206908"/>
            <a:ext cx="11976727" cy="8372237"/>
          </a:xfrm>
          <a:prstGeom prst="rect">
            <a:avLst/>
          </a:prstGeom>
          <a:noFill/>
          <a:ln>
            <a:solidFill>
              <a:srgbClr val="2945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theme/theme1.xml><?xml version="1.0" encoding="utf-8"?>
<a:theme xmlns:a="http://schemas.openxmlformats.org/drawingml/2006/main" name="Default Design">
  <a:themeElements>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221</Words>
  <Application>Microsoft Office PowerPoint</Application>
  <PresentationFormat>Custom</PresentationFormat>
  <Paragraphs>47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shopper</dc:creator>
  <cp:lastModifiedBy>Aidan John Douglas Stewart</cp:lastModifiedBy>
  <cp:revision>1</cp:revision>
  <dcterms:created xsi:type="dcterms:W3CDTF">2007-04-04T14:17:42Z</dcterms:created>
  <dcterms:modified xsi:type="dcterms:W3CDTF">2023-04-07T21:08:30Z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0x0101008CB6C76999A8E946924D195080FADDE7</vt:lpwstr>
  </property>
</Properties>
</file>