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6"/>
  </p:notesMasterIdLst>
  <p:sldIdLst>
    <p:sldId id="256" r:id="rId5"/>
  </p:sldIdLst>
  <p:sldSz cx="43891200" cy="38404800"/>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96">
          <p15:clr>
            <a:srgbClr val="A4A3A4"/>
          </p15:clr>
        </p15:guide>
        <p15:guide id="2" pos="13824">
          <p15:clr>
            <a:srgbClr val="A4A3A4"/>
          </p15:clr>
        </p15:guide>
        <p15:guide id="3" orient="horz" pos="1656">
          <p15:clr>
            <a:srgbClr val="9AA0A6"/>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 roundtripDataSignature="AMtx7mi/OnEeKOTaOCkuQ5j0UiI2xQlGg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9D7AE9-F12E-4870-B0A2-C9645974CDBA}" v="17" dt="2024-04-13T03:05:03.0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379" autoAdjust="0"/>
  </p:normalViewPr>
  <p:slideViewPr>
    <p:cSldViewPr snapToGrid="0">
      <p:cViewPr varScale="1">
        <p:scale>
          <a:sx n="12" d="100"/>
          <a:sy n="12" d="100"/>
        </p:scale>
        <p:origin x="2242" y="336"/>
      </p:cViewPr>
      <p:guideLst>
        <p:guide orient="horz" pos="12096"/>
        <p:guide pos="13824"/>
        <p:guide orient="horz" pos="16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customschemas.google.com/relationships/presentationmetadata" Target="metadata"/><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lph Turingan" userId="e45904fa-8c9d-4346-8a51-eaab35efe31c" providerId="ADAL" clId="{2E9D7AE9-F12E-4870-B0A2-C9645974CDBA}"/>
    <pc:docChg chg="undo redo custSel modSld">
      <pc:chgData name="Ralph Turingan" userId="e45904fa-8c9d-4346-8a51-eaab35efe31c" providerId="ADAL" clId="{2E9D7AE9-F12E-4870-B0A2-C9645974CDBA}" dt="2024-04-13T03:15:23.957" v="2388" actId="20577"/>
      <pc:docMkLst>
        <pc:docMk/>
      </pc:docMkLst>
      <pc:sldChg chg="addSp delSp modSp mod">
        <pc:chgData name="Ralph Turingan" userId="e45904fa-8c9d-4346-8a51-eaab35efe31c" providerId="ADAL" clId="{2E9D7AE9-F12E-4870-B0A2-C9645974CDBA}" dt="2024-04-13T03:15:23.957" v="2388" actId="20577"/>
        <pc:sldMkLst>
          <pc:docMk/>
          <pc:sldMk cId="0" sldId="256"/>
        </pc:sldMkLst>
        <pc:spChg chg="add mod">
          <ac:chgData name="Ralph Turingan" userId="e45904fa-8c9d-4346-8a51-eaab35efe31c" providerId="ADAL" clId="{2E9D7AE9-F12E-4870-B0A2-C9645974CDBA}" dt="2024-04-13T02:32:15.366" v="1472" actId="1076"/>
          <ac:spMkLst>
            <pc:docMk/>
            <pc:sldMk cId="0" sldId="256"/>
            <ac:spMk id="2" creationId="{2D9C5C74-BF9F-6F9E-FA9F-27849F435ED1}"/>
          </ac:spMkLst>
        </pc:spChg>
        <pc:spChg chg="add del">
          <ac:chgData name="Ralph Turingan" userId="e45904fa-8c9d-4346-8a51-eaab35efe31c" providerId="ADAL" clId="{2E9D7AE9-F12E-4870-B0A2-C9645974CDBA}" dt="2024-04-13T02:34:05.606" v="1491" actId="22"/>
          <ac:spMkLst>
            <pc:docMk/>
            <pc:sldMk cId="0" sldId="256"/>
            <ac:spMk id="5" creationId="{004516B8-42F2-1355-EDEE-E0CF46CCE7F2}"/>
          </ac:spMkLst>
        </pc:spChg>
        <pc:spChg chg="add mod">
          <ac:chgData name="Ralph Turingan" userId="e45904fa-8c9d-4346-8a51-eaab35efe31c" providerId="ADAL" clId="{2E9D7AE9-F12E-4870-B0A2-C9645974CDBA}" dt="2024-04-13T02:38:20.838" v="1668" actId="20577"/>
          <ac:spMkLst>
            <pc:docMk/>
            <pc:sldMk cId="0" sldId="256"/>
            <ac:spMk id="7" creationId="{9235C7D8-A0FF-9312-56AD-5591DC05178D}"/>
          </ac:spMkLst>
        </pc:spChg>
        <pc:spChg chg="add del">
          <ac:chgData name="Ralph Turingan" userId="e45904fa-8c9d-4346-8a51-eaab35efe31c" providerId="ADAL" clId="{2E9D7AE9-F12E-4870-B0A2-C9645974CDBA}" dt="2024-04-13T02:41:31.844" v="1799" actId="22"/>
          <ac:spMkLst>
            <pc:docMk/>
            <pc:sldMk cId="0" sldId="256"/>
            <ac:spMk id="9" creationId="{BCBE01FD-6A2B-6B8B-DC8C-06500808FDD9}"/>
          </ac:spMkLst>
        </pc:spChg>
        <pc:spChg chg="add mod">
          <ac:chgData name="Ralph Turingan" userId="e45904fa-8c9d-4346-8a51-eaab35efe31c" providerId="ADAL" clId="{2E9D7AE9-F12E-4870-B0A2-C9645974CDBA}" dt="2024-04-13T02:45:32.144" v="1891" actId="20577"/>
          <ac:spMkLst>
            <pc:docMk/>
            <pc:sldMk cId="0" sldId="256"/>
            <ac:spMk id="11" creationId="{9DCB591F-DB7E-8B2D-88CD-9188C1A4E3DD}"/>
          </ac:spMkLst>
        </pc:spChg>
        <pc:spChg chg="add mod">
          <ac:chgData name="Ralph Turingan" userId="e45904fa-8c9d-4346-8a51-eaab35efe31c" providerId="ADAL" clId="{2E9D7AE9-F12E-4870-B0A2-C9645974CDBA}" dt="2024-04-13T02:45:13.832" v="1858" actId="20577"/>
          <ac:spMkLst>
            <pc:docMk/>
            <pc:sldMk cId="0" sldId="256"/>
            <ac:spMk id="13" creationId="{599B5C58-8F9D-C865-CF86-5D9A26DBC1B7}"/>
          </ac:spMkLst>
        </pc:spChg>
        <pc:spChg chg="add del mod">
          <ac:chgData name="Ralph Turingan" userId="e45904fa-8c9d-4346-8a51-eaab35efe31c" providerId="ADAL" clId="{2E9D7AE9-F12E-4870-B0A2-C9645974CDBA}" dt="2024-04-13T02:48:11.508" v="1903"/>
          <ac:spMkLst>
            <pc:docMk/>
            <pc:sldMk cId="0" sldId="256"/>
            <ac:spMk id="15" creationId="{B5B84D53-2963-B231-409F-34A1CDFBDA22}"/>
          </ac:spMkLst>
        </pc:spChg>
        <pc:spChg chg="add del mod">
          <ac:chgData name="Ralph Turingan" userId="e45904fa-8c9d-4346-8a51-eaab35efe31c" providerId="ADAL" clId="{2E9D7AE9-F12E-4870-B0A2-C9645974CDBA}" dt="2024-04-13T02:48:45.382" v="1907" actId="478"/>
          <ac:spMkLst>
            <pc:docMk/>
            <pc:sldMk cId="0" sldId="256"/>
            <ac:spMk id="19" creationId="{A8A3A4D8-2A1A-1F85-C15F-ADFAB87316B0}"/>
          </ac:spMkLst>
        </pc:spChg>
        <pc:spChg chg="add del mod">
          <ac:chgData name="Ralph Turingan" userId="e45904fa-8c9d-4346-8a51-eaab35efe31c" providerId="ADAL" clId="{2E9D7AE9-F12E-4870-B0A2-C9645974CDBA}" dt="2024-04-13T02:42:09.510" v="1805" actId="478"/>
          <ac:spMkLst>
            <pc:docMk/>
            <pc:sldMk cId="0" sldId="256"/>
            <ac:spMk id="32" creationId="{229E2EDC-7A70-DE4B-B023-531CC4D4E442}"/>
          </ac:spMkLst>
        </pc:spChg>
        <pc:spChg chg="mod">
          <ac:chgData name="Ralph Turingan" userId="e45904fa-8c9d-4346-8a51-eaab35efe31c" providerId="ADAL" clId="{2E9D7AE9-F12E-4870-B0A2-C9645974CDBA}" dt="2024-04-13T03:09:13.671" v="2175" actId="1076"/>
          <ac:spMkLst>
            <pc:docMk/>
            <pc:sldMk cId="0" sldId="256"/>
            <ac:spMk id="33" creationId="{AAE1CF9E-6869-1347-A705-46C47A45173E}"/>
          </ac:spMkLst>
        </pc:spChg>
        <pc:spChg chg="del mod">
          <ac:chgData name="Ralph Turingan" userId="e45904fa-8c9d-4346-8a51-eaab35efe31c" providerId="ADAL" clId="{2E9D7AE9-F12E-4870-B0A2-C9645974CDBA}" dt="2024-04-13T02:49:24.704" v="1909" actId="478"/>
          <ac:spMkLst>
            <pc:docMk/>
            <pc:sldMk cId="0" sldId="256"/>
            <ac:spMk id="35" creationId="{C0619B54-A46D-5949-A02F-61D78F734A97}"/>
          </ac:spMkLst>
        </pc:spChg>
        <pc:spChg chg="mod">
          <ac:chgData name="Ralph Turingan" userId="e45904fa-8c9d-4346-8a51-eaab35efe31c" providerId="ADAL" clId="{2E9D7AE9-F12E-4870-B0A2-C9645974CDBA}" dt="2024-04-13T03:14:30.475" v="2374" actId="14100"/>
          <ac:spMkLst>
            <pc:docMk/>
            <pc:sldMk cId="0" sldId="256"/>
            <ac:spMk id="50" creationId="{00000000-0000-0000-0000-000000000000}"/>
          </ac:spMkLst>
        </pc:spChg>
        <pc:spChg chg="mod">
          <ac:chgData name="Ralph Turingan" userId="e45904fa-8c9d-4346-8a51-eaab35efe31c" providerId="ADAL" clId="{2E9D7AE9-F12E-4870-B0A2-C9645974CDBA}" dt="2024-04-13T02:43:05.295" v="1812" actId="1076"/>
          <ac:spMkLst>
            <pc:docMk/>
            <pc:sldMk cId="0" sldId="256"/>
            <ac:spMk id="56" creationId="{00000000-0000-0000-0000-000000000000}"/>
          </ac:spMkLst>
        </pc:spChg>
        <pc:spChg chg="mod">
          <ac:chgData name="Ralph Turingan" userId="e45904fa-8c9d-4346-8a51-eaab35efe31c" providerId="ADAL" clId="{2E9D7AE9-F12E-4870-B0A2-C9645974CDBA}" dt="2024-04-13T02:43:14.533" v="1813" actId="1076"/>
          <ac:spMkLst>
            <pc:docMk/>
            <pc:sldMk cId="0" sldId="256"/>
            <ac:spMk id="57" creationId="{00000000-0000-0000-0000-000000000000}"/>
          </ac:spMkLst>
        </pc:spChg>
        <pc:spChg chg="mod">
          <ac:chgData name="Ralph Turingan" userId="e45904fa-8c9d-4346-8a51-eaab35efe31c" providerId="ADAL" clId="{2E9D7AE9-F12E-4870-B0A2-C9645974CDBA}" dt="2024-04-13T03:12:19.462" v="2332" actId="1076"/>
          <ac:spMkLst>
            <pc:docMk/>
            <pc:sldMk cId="0" sldId="256"/>
            <ac:spMk id="60" creationId="{00000000-0000-0000-0000-000000000000}"/>
          </ac:spMkLst>
        </pc:spChg>
        <pc:spChg chg="mod">
          <ac:chgData name="Ralph Turingan" userId="e45904fa-8c9d-4346-8a51-eaab35efe31c" providerId="ADAL" clId="{2E9D7AE9-F12E-4870-B0A2-C9645974CDBA}" dt="2024-04-13T03:12:14.847" v="2330" actId="1076"/>
          <ac:spMkLst>
            <pc:docMk/>
            <pc:sldMk cId="0" sldId="256"/>
            <ac:spMk id="66" creationId="{00000000-0000-0000-0000-000000000000}"/>
          </ac:spMkLst>
        </pc:spChg>
        <pc:spChg chg="mod">
          <ac:chgData name="Ralph Turingan" userId="e45904fa-8c9d-4346-8a51-eaab35efe31c" providerId="ADAL" clId="{2E9D7AE9-F12E-4870-B0A2-C9645974CDBA}" dt="2024-04-13T03:15:23.957" v="2388" actId="20577"/>
          <ac:spMkLst>
            <pc:docMk/>
            <pc:sldMk cId="0" sldId="256"/>
            <ac:spMk id="67" creationId="{00000000-0000-0000-0000-000000000000}"/>
          </ac:spMkLst>
        </pc:spChg>
        <pc:spChg chg="mod">
          <ac:chgData name="Ralph Turingan" userId="e45904fa-8c9d-4346-8a51-eaab35efe31c" providerId="ADAL" clId="{2E9D7AE9-F12E-4870-B0A2-C9645974CDBA}" dt="2024-04-13T03:12:11.378" v="2329" actId="1076"/>
          <ac:spMkLst>
            <pc:docMk/>
            <pc:sldMk cId="0" sldId="256"/>
            <ac:spMk id="68" creationId="{00000000-0000-0000-0000-000000000000}"/>
          </ac:spMkLst>
        </pc:spChg>
        <pc:spChg chg="mod">
          <ac:chgData name="Ralph Turingan" userId="e45904fa-8c9d-4346-8a51-eaab35efe31c" providerId="ADAL" clId="{2E9D7AE9-F12E-4870-B0A2-C9645974CDBA}" dt="2024-04-13T03:12:08.520" v="2328" actId="1076"/>
          <ac:spMkLst>
            <pc:docMk/>
            <pc:sldMk cId="0" sldId="256"/>
            <ac:spMk id="69" creationId="{00000000-0000-0000-0000-000000000000}"/>
          </ac:spMkLst>
        </pc:spChg>
        <pc:spChg chg="mod">
          <ac:chgData name="Ralph Turingan" userId="e45904fa-8c9d-4346-8a51-eaab35efe31c" providerId="ADAL" clId="{2E9D7AE9-F12E-4870-B0A2-C9645974CDBA}" dt="2024-04-13T02:43:31.547" v="1814" actId="1076"/>
          <ac:spMkLst>
            <pc:docMk/>
            <pc:sldMk cId="0" sldId="256"/>
            <ac:spMk id="71" creationId="{00000000-0000-0000-0000-000000000000}"/>
          </ac:spMkLst>
        </pc:spChg>
        <pc:graphicFrameChg chg="add del mod modGraphic">
          <ac:chgData name="Ralph Turingan" userId="e45904fa-8c9d-4346-8a51-eaab35efe31c" providerId="ADAL" clId="{2E9D7AE9-F12E-4870-B0A2-C9645974CDBA}" dt="2024-04-13T02:56:50.531" v="2077" actId="478"/>
          <ac:graphicFrameMkLst>
            <pc:docMk/>
            <pc:sldMk cId="0" sldId="256"/>
            <ac:graphicFrameMk id="20" creationId="{75AC580F-DE2C-CCCD-C909-00CC0EBC7658}"/>
          </ac:graphicFrameMkLst>
        </pc:graphicFrameChg>
        <pc:graphicFrameChg chg="add del mod">
          <ac:chgData name="Ralph Turingan" userId="e45904fa-8c9d-4346-8a51-eaab35efe31c" providerId="ADAL" clId="{2E9D7AE9-F12E-4870-B0A2-C9645974CDBA}" dt="2024-04-13T03:04:53.614" v="2085" actId="478"/>
          <ac:graphicFrameMkLst>
            <pc:docMk/>
            <pc:sldMk cId="0" sldId="256"/>
            <ac:graphicFrameMk id="21" creationId="{A2ECB32C-D4F3-2EC8-3EB9-FB44A20ED0AB}"/>
          </ac:graphicFrameMkLst>
        </pc:graphicFrameChg>
        <pc:graphicFrameChg chg="add del mod">
          <ac:chgData name="Ralph Turingan" userId="e45904fa-8c9d-4346-8a51-eaab35efe31c" providerId="ADAL" clId="{2E9D7AE9-F12E-4870-B0A2-C9645974CDBA}" dt="2024-04-13T03:05:02.971" v="2091"/>
          <ac:graphicFrameMkLst>
            <pc:docMk/>
            <pc:sldMk cId="0" sldId="256"/>
            <ac:graphicFrameMk id="22" creationId="{68B9EEFE-97D9-A2ED-A6C3-CA908204A19F}"/>
          </ac:graphicFrameMkLst>
        </pc:graphicFrameChg>
        <pc:graphicFrameChg chg="add mod modGraphic">
          <ac:chgData name="Ralph Turingan" userId="e45904fa-8c9d-4346-8a51-eaab35efe31c" providerId="ADAL" clId="{2E9D7AE9-F12E-4870-B0A2-C9645974CDBA}" dt="2024-04-13T03:09:02.956" v="2174" actId="255"/>
          <ac:graphicFrameMkLst>
            <pc:docMk/>
            <pc:sldMk cId="0" sldId="256"/>
            <ac:graphicFrameMk id="23" creationId="{9E7FBE35-3E1C-43B0-ACAA-A9931AA03442}"/>
          </ac:graphicFrameMkLst>
        </pc:graphicFrameChg>
        <pc:picChg chg="add mod">
          <ac:chgData name="Ralph Turingan" userId="e45904fa-8c9d-4346-8a51-eaab35efe31c" providerId="ADAL" clId="{2E9D7AE9-F12E-4870-B0A2-C9645974CDBA}" dt="2024-04-13T02:47:30.270" v="1897" actId="1076"/>
          <ac:picMkLst>
            <pc:docMk/>
            <pc:sldMk cId="0" sldId="256"/>
            <ac:picMk id="14" creationId="{6BC8EFBF-A6A4-68DB-A810-530BEFF69880}"/>
          </ac:picMkLst>
        </pc:picChg>
        <pc:picChg chg="mod">
          <ac:chgData name="Ralph Turingan" userId="e45904fa-8c9d-4346-8a51-eaab35efe31c" providerId="ADAL" clId="{2E9D7AE9-F12E-4870-B0A2-C9645974CDBA}" dt="2024-04-13T02:44:31.631" v="1824" actId="14100"/>
          <ac:picMkLst>
            <pc:docMk/>
            <pc:sldMk cId="0" sldId="256"/>
            <ac:picMk id="16" creationId="{835EC83B-4DF6-3BFE-8A73-A52C9D2D0067}"/>
          </ac:picMkLst>
        </pc:picChg>
        <pc:picChg chg="mod">
          <ac:chgData name="Ralph Turingan" userId="e45904fa-8c9d-4346-8a51-eaab35efe31c" providerId="ADAL" clId="{2E9D7AE9-F12E-4870-B0A2-C9645974CDBA}" dt="2024-04-13T02:44:10.841" v="1818" actId="1076"/>
          <ac:picMkLst>
            <pc:docMk/>
            <pc:sldMk cId="0" sldId="256"/>
            <ac:picMk id="18" creationId="{B33C53D3-16A7-CA78-5F2E-EE38F9F17507}"/>
          </ac:picMkLst>
        </pc:picChg>
        <pc:picChg chg="mod">
          <ac:chgData name="Ralph Turingan" userId="e45904fa-8c9d-4346-8a51-eaab35efe31c" providerId="ADAL" clId="{2E9D7AE9-F12E-4870-B0A2-C9645974CDBA}" dt="2024-04-13T02:37:11.698" v="1603" actId="14100"/>
          <ac:picMkLst>
            <pc:docMk/>
            <pc:sldMk cId="0" sldId="256"/>
            <ac:picMk id="25" creationId="{05896BF3-088D-7158-BFD1-3656A0778BA4}"/>
          </ac:picMkLst>
        </pc:picChg>
        <pc:cxnChg chg="add mod">
          <ac:chgData name="Ralph Turingan" userId="e45904fa-8c9d-4346-8a51-eaab35efe31c" providerId="ADAL" clId="{2E9D7AE9-F12E-4870-B0A2-C9645974CDBA}" dt="2024-04-13T02:32:15.366" v="1472" actId="1076"/>
          <ac:cxnSpMkLst>
            <pc:docMk/>
            <pc:sldMk cId="0" sldId="256"/>
            <ac:cxnSpMk id="3" creationId="{01907030-0FDD-B116-876D-D6C4BB375F99}"/>
          </ac:cxnSpMkLst>
        </pc:cxnChg>
        <pc:cxnChg chg="mod">
          <ac:chgData name="Ralph Turingan" userId="e45904fa-8c9d-4346-8a51-eaab35efe31c" providerId="ADAL" clId="{2E9D7AE9-F12E-4870-B0A2-C9645974CDBA}" dt="2024-04-13T03:05:43.799" v="2099" actId="1076"/>
          <ac:cxnSpMkLst>
            <pc:docMk/>
            <pc:sldMk cId="0" sldId="256"/>
            <ac:cxnSpMk id="34" creationId="{43B872DF-1B8A-8442-8BDE-9C701CF2B222}"/>
          </ac:cxnSpMkLst>
        </pc:cxnChg>
        <pc:cxnChg chg="mod">
          <ac:chgData name="Ralph Turingan" userId="e45904fa-8c9d-4346-8a51-eaab35efe31c" providerId="ADAL" clId="{2E9D7AE9-F12E-4870-B0A2-C9645974CDBA}" dt="2024-04-13T02:43:14.533" v="1813" actId="1076"/>
          <ac:cxnSpMkLst>
            <pc:docMk/>
            <pc:sldMk cId="0" sldId="256"/>
            <ac:cxnSpMk id="73" creationId="{00000000-0000-0000-0000-000000000000}"/>
          </ac:cxnSpMkLst>
        </pc:cxnChg>
        <pc:cxnChg chg="mod">
          <ac:chgData name="Ralph Turingan" userId="e45904fa-8c9d-4346-8a51-eaab35efe31c" providerId="ADAL" clId="{2E9D7AE9-F12E-4870-B0A2-C9645974CDBA}" dt="2024-04-13T02:43:31.547" v="1814" actId="1076"/>
          <ac:cxnSpMkLst>
            <pc:docMk/>
            <pc:sldMk cId="0" sldId="256"/>
            <ac:cxnSpMk id="75" creationId="{00000000-0000-0000-0000-000000000000}"/>
          </ac:cxnSpMkLst>
        </pc:cxnChg>
        <pc:cxnChg chg="mod">
          <ac:chgData name="Ralph Turingan" userId="e45904fa-8c9d-4346-8a51-eaab35efe31c" providerId="ADAL" clId="{2E9D7AE9-F12E-4870-B0A2-C9645974CDBA}" dt="2024-04-13T03:12:16.994" v="2331" actId="1076"/>
          <ac:cxnSpMkLst>
            <pc:docMk/>
            <pc:sldMk cId="0" sldId="256"/>
            <ac:cxnSpMk id="76" creationId="{00000000-0000-0000-0000-00000000000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4" y="0"/>
            <a:ext cx="2971800" cy="4651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1pPr>
            <a:lvl2pPr marL="914400" marR="0" lvl="1"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2pPr>
            <a:lvl3pPr marL="1371600" marR="0" lvl="2"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3pPr>
            <a:lvl4pPr marL="1828800" marR="0" lvl="3"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4pPr>
            <a:lvl5pPr marL="2286000" marR="0" lvl="4"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71800" cy="4651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121c99f4fd6_0_0:notes"/>
          <p:cNvSpPr txBox="1">
            <a:spLocks noGrp="1"/>
          </p:cNvSpPr>
          <p:nvPr>
            <p:ph type="sldNum" idx="12"/>
          </p:nvPr>
        </p:nvSpPr>
        <p:spPr>
          <a:xfrm>
            <a:off x="3884614" y="8829675"/>
            <a:ext cx="2971800" cy="465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47" name="Google Shape;47;g121c99f4fd6_0_0:notes"/>
          <p:cNvSpPr>
            <a:spLocks noGrp="1" noRot="1" noChangeAspect="1"/>
          </p:cNvSpPr>
          <p:nvPr>
            <p:ph type="sldImg" idx="2"/>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g121c99f4fd6_0_0:notes"/>
          <p:cNvSpPr txBox="1">
            <a:spLocks noGrp="1"/>
          </p:cNvSpPr>
          <p:nvPr>
            <p:ph type="body" idx="1"/>
          </p:nvPr>
        </p:nvSpPr>
        <p:spPr>
          <a:xfrm>
            <a:off x="685800" y="4414838"/>
            <a:ext cx="5486400" cy="4184700"/>
          </a:xfrm>
          <a:prstGeom prst="rect">
            <a:avLst/>
          </a:prstGeom>
          <a:noFill/>
          <a:ln>
            <a:noFill/>
          </a:ln>
        </p:spPr>
        <p:txBody>
          <a:bodyPr spcFirstLastPara="1" wrap="square" lIns="91425" tIns="45700" rIns="91425" bIns="45700" anchor="t" anchorCtr="0">
            <a:noAutofit/>
          </a:bodyPr>
          <a:lstStyle/>
          <a:p>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43" name="Google Shape;43;p13"/>
          <p:cNvSpPr txBox="1">
            <a:spLocks noGrp="1"/>
          </p:cNvSpPr>
          <p:nvPr>
            <p:ph type="body" idx="1"/>
          </p:nvPr>
        </p:nvSpPr>
        <p:spPr>
          <a:xfrm rot="5400000">
            <a:off x="9272474" y="1881925"/>
            <a:ext cx="25346257" cy="39503351"/>
          </a:xfrm>
          <a:prstGeom prst="rect">
            <a:avLst/>
          </a:prstGeom>
          <a:noFill/>
          <a:ln>
            <a:noFill/>
          </a:ln>
        </p:spPr>
        <p:txBody>
          <a:bodyPr spcFirstLastPara="1" wrap="square" lIns="91425" tIns="45700" rIns="91425" bIns="45700" anchor="t" anchorCtr="0">
            <a:noAutofit/>
          </a:bodyPr>
          <a:lstStyle>
            <a:lvl1pPr marL="457200" marR="0" lvl="0"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19" name="Google Shape;19;p6"/>
          <p:cNvSpPr txBox="1">
            <a:spLocks noGrp="1"/>
          </p:cNvSpPr>
          <p:nvPr>
            <p:ph type="body" idx="1"/>
          </p:nvPr>
        </p:nvSpPr>
        <p:spPr>
          <a:xfrm>
            <a:off x="2193927" y="8960472"/>
            <a:ext cx="39503351" cy="25346257"/>
          </a:xfrm>
          <a:prstGeom prst="rect">
            <a:avLst/>
          </a:prstGeom>
          <a:noFill/>
          <a:ln>
            <a:noFill/>
          </a:ln>
        </p:spPr>
        <p:txBody>
          <a:bodyPr spcFirstLastPara="1" wrap="square" lIns="91425" tIns="45700" rIns="91425" bIns="45700" anchor="t" anchorCtr="0">
            <a:noAutofit/>
          </a:bodyPr>
          <a:lstStyle>
            <a:lvl1pPr marL="457200" marR="0" lvl="0"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23" name="Google Shape;23;p8"/>
          <p:cNvSpPr txBox="1">
            <a:spLocks noGrp="1"/>
          </p:cNvSpPr>
          <p:nvPr>
            <p:ph type="body" idx="1"/>
          </p:nvPr>
        </p:nvSpPr>
        <p:spPr>
          <a:xfrm>
            <a:off x="2193927" y="8960472"/>
            <a:ext cx="19599275" cy="25346257"/>
          </a:xfrm>
          <a:prstGeom prst="rect">
            <a:avLst/>
          </a:prstGeom>
          <a:noFill/>
          <a:ln>
            <a:noFill/>
          </a:ln>
        </p:spPr>
        <p:txBody>
          <a:bodyPr spcFirstLastPara="1" wrap="square" lIns="91425" tIns="45700" rIns="91425" bIns="45700" anchor="t" anchorCtr="0">
            <a:noAutofit/>
          </a:bodyPr>
          <a:lstStyle>
            <a:lvl1pPr marL="457200" marR="0" lvl="0" indent="-584200" algn="l" rtl="0">
              <a:lnSpc>
                <a:spcPct val="100000"/>
              </a:lnSpc>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24" name="Google Shape;24;p8"/>
          <p:cNvSpPr txBox="1">
            <a:spLocks noGrp="1"/>
          </p:cNvSpPr>
          <p:nvPr>
            <p:ph type="body" idx="2"/>
          </p:nvPr>
        </p:nvSpPr>
        <p:spPr>
          <a:xfrm>
            <a:off x="22098000" y="8960472"/>
            <a:ext cx="19599276" cy="25346257"/>
          </a:xfrm>
          <a:prstGeom prst="rect">
            <a:avLst/>
          </a:prstGeom>
          <a:noFill/>
          <a:ln>
            <a:noFill/>
          </a:ln>
        </p:spPr>
        <p:txBody>
          <a:bodyPr spcFirstLastPara="1" wrap="square" lIns="91425" tIns="45700" rIns="91425" bIns="45700" anchor="t" anchorCtr="0">
            <a:noAutofit/>
          </a:bodyPr>
          <a:lstStyle>
            <a:lvl1pPr marL="457200" marR="0" lvl="0" indent="-584200" algn="l" rtl="0">
              <a:lnSpc>
                <a:spcPct val="100000"/>
              </a:lnSpc>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27" name="Google Shape;27;p9"/>
          <p:cNvSpPr txBox="1">
            <a:spLocks noGrp="1"/>
          </p:cNvSpPr>
          <p:nvPr>
            <p:ph type="body" idx="1"/>
          </p:nvPr>
        </p:nvSpPr>
        <p:spPr>
          <a:xfrm>
            <a:off x="2193926" y="8596198"/>
            <a:ext cx="19392900" cy="3584188"/>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lnSpc>
                <a:spcPct val="100000"/>
              </a:lnSpc>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lnSpc>
                <a:spcPct val="100000"/>
              </a:lnSpc>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28" name="Google Shape;28;p9"/>
          <p:cNvSpPr txBox="1">
            <a:spLocks noGrp="1"/>
          </p:cNvSpPr>
          <p:nvPr>
            <p:ph type="body" idx="2"/>
          </p:nvPr>
        </p:nvSpPr>
        <p:spPr>
          <a:xfrm>
            <a:off x="2193926" y="12180385"/>
            <a:ext cx="19392900" cy="22126342"/>
          </a:xfrm>
          <a:prstGeom prst="rect">
            <a:avLst/>
          </a:prstGeom>
          <a:noFill/>
          <a:ln>
            <a:noFill/>
          </a:ln>
        </p:spPr>
        <p:txBody>
          <a:bodyPr spcFirstLastPara="1" wrap="square" lIns="91425" tIns="45700" rIns="91425" bIns="45700" anchor="t" anchorCtr="0">
            <a:noAutofit/>
          </a:bodyPr>
          <a:lstStyle>
            <a:lvl1pPr marL="457200" marR="0" lvl="0"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
        <p:nvSpPr>
          <p:cNvPr id="29" name="Google Shape;29;p9"/>
          <p:cNvSpPr txBox="1">
            <a:spLocks noGrp="1"/>
          </p:cNvSpPr>
          <p:nvPr>
            <p:ph type="body" idx="3"/>
          </p:nvPr>
        </p:nvSpPr>
        <p:spPr>
          <a:xfrm>
            <a:off x="22294852" y="8596198"/>
            <a:ext cx="19402426" cy="3584188"/>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lnSpc>
                <a:spcPct val="100000"/>
              </a:lnSpc>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lnSpc>
                <a:spcPct val="100000"/>
              </a:lnSpc>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30" name="Google Shape;30;p9"/>
          <p:cNvSpPr txBox="1">
            <a:spLocks noGrp="1"/>
          </p:cNvSpPr>
          <p:nvPr>
            <p:ph type="body" idx="4"/>
          </p:nvPr>
        </p:nvSpPr>
        <p:spPr>
          <a:xfrm>
            <a:off x="22294852" y="12180385"/>
            <a:ext cx="19402426" cy="22126342"/>
          </a:xfrm>
          <a:prstGeom prst="rect">
            <a:avLst/>
          </a:prstGeom>
          <a:noFill/>
          <a:ln>
            <a:noFill/>
          </a:ln>
        </p:spPr>
        <p:txBody>
          <a:bodyPr spcFirstLastPara="1" wrap="square" lIns="91425" tIns="45700" rIns="91425" bIns="45700" anchor="t" anchorCtr="0">
            <a:noAutofit/>
          </a:bodyPr>
          <a:lstStyle>
            <a:lvl1pPr marL="457200" marR="0" lvl="0"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2193926" y="1528646"/>
            <a:ext cx="14439900" cy="650813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4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35" name="Google Shape;35;p11"/>
          <p:cNvSpPr txBox="1">
            <a:spLocks noGrp="1"/>
          </p:cNvSpPr>
          <p:nvPr>
            <p:ph type="body" idx="1"/>
          </p:nvPr>
        </p:nvSpPr>
        <p:spPr>
          <a:xfrm>
            <a:off x="17160877" y="1528648"/>
            <a:ext cx="24536399" cy="32778079"/>
          </a:xfrm>
          <a:prstGeom prst="rect">
            <a:avLst/>
          </a:prstGeom>
          <a:noFill/>
          <a:ln>
            <a:noFill/>
          </a:ln>
        </p:spPr>
        <p:txBody>
          <a:bodyPr spcFirstLastPara="1" wrap="square" lIns="91425" tIns="45700" rIns="91425" bIns="45700" anchor="t" anchorCtr="0">
            <a:noAutofit/>
          </a:bodyPr>
          <a:lstStyle>
            <a:lvl1pPr marL="457200" marR="0" lvl="0" indent="-635000" algn="l" rtl="0">
              <a:lnSpc>
                <a:spcPct val="100000"/>
              </a:lnSpc>
              <a:spcBef>
                <a:spcPts val="1280"/>
              </a:spcBef>
              <a:spcAft>
                <a:spcPts val="0"/>
              </a:spcAft>
              <a:buClr>
                <a:schemeClr val="dk1"/>
              </a:buClr>
              <a:buSzPts val="6400"/>
              <a:buFont typeface="Arial"/>
              <a:buChar char="•"/>
              <a:defRPr sz="6400" b="0" i="0" u="none" strike="noStrike" cap="none">
                <a:solidFill>
                  <a:schemeClr val="dk1"/>
                </a:solidFill>
                <a:latin typeface="Arial"/>
                <a:ea typeface="Arial"/>
                <a:cs typeface="Arial"/>
                <a:sym typeface="Arial"/>
              </a:defRPr>
            </a:lvl1pPr>
            <a:lvl2pPr marL="914400" marR="0" lvl="1" indent="-584200" algn="l" rtl="0">
              <a:lnSpc>
                <a:spcPct val="100000"/>
              </a:lnSpc>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2pPr>
            <a:lvl3pPr marL="1371600" marR="0" lvl="2"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3pPr>
            <a:lvl4pPr marL="1828800" marR="0" lvl="3"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4pPr>
            <a:lvl5pPr marL="2286000" marR="0" lvl="4"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5pPr>
            <a:lvl6pPr marL="2743200" marR="0" lvl="5"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6pPr>
            <a:lvl7pPr marL="3200400" marR="0" lvl="6"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7pPr>
            <a:lvl8pPr marL="3657600" marR="0" lvl="7"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8pPr>
            <a:lvl9pPr marL="4114800" marR="0" lvl="8"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9pPr>
          </a:lstStyle>
          <a:p>
            <a:endParaRPr/>
          </a:p>
        </p:txBody>
      </p:sp>
      <p:sp>
        <p:nvSpPr>
          <p:cNvPr id="36" name="Google Shape;36;p11"/>
          <p:cNvSpPr txBox="1">
            <a:spLocks noGrp="1"/>
          </p:cNvSpPr>
          <p:nvPr>
            <p:ph type="body" idx="2"/>
          </p:nvPr>
        </p:nvSpPr>
        <p:spPr>
          <a:xfrm>
            <a:off x="2193926" y="8036779"/>
            <a:ext cx="14439900" cy="262699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8604251" y="26884663"/>
            <a:ext cx="26333450" cy="3171129"/>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4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39" name="Google Shape;39;p12"/>
          <p:cNvSpPr>
            <a:spLocks noGrp="1"/>
          </p:cNvSpPr>
          <p:nvPr>
            <p:ph type="pic" idx="2"/>
          </p:nvPr>
        </p:nvSpPr>
        <p:spPr>
          <a:xfrm>
            <a:off x="8604251" y="3431325"/>
            <a:ext cx="26333450" cy="23043529"/>
          </a:xfrm>
          <a:prstGeom prst="rect">
            <a:avLst/>
          </a:prstGeom>
          <a:noFill/>
          <a:ln>
            <a:noFill/>
          </a:ln>
        </p:spPr>
      </p:sp>
      <p:sp>
        <p:nvSpPr>
          <p:cNvPr id="40" name="Google Shape;40;p12"/>
          <p:cNvSpPr txBox="1">
            <a:spLocks noGrp="1"/>
          </p:cNvSpPr>
          <p:nvPr>
            <p:ph type="body" idx="1"/>
          </p:nvPr>
        </p:nvSpPr>
        <p:spPr>
          <a:xfrm>
            <a:off x="8604251" y="30055791"/>
            <a:ext cx="26333450" cy="45078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
          <p:cNvSpPr/>
          <p:nvPr/>
        </p:nvSpPr>
        <p:spPr>
          <a:xfrm>
            <a:off x="43213019" y="6657123"/>
            <a:ext cx="685800" cy="31800645"/>
          </a:xfrm>
          <a:prstGeom prst="rect">
            <a:avLst/>
          </a:prstGeom>
          <a:solidFill>
            <a:srgbClr val="29459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400"/>
              <a:buFont typeface="Arial"/>
              <a:buNone/>
            </a:pPr>
            <a:endParaRPr sz="10400" b="1" i="0" u="none" strike="noStrike" cap="none">
              <a:solidFill>
                <a:schemeClr val="dk1"/>
              </a:solidFill>
              <a:latin typeface="Arial"/>
              <a:ea typeface="Arial"/>
              <a:cs typeface="Arial"/>
              <a:sym typeface="Arial"/>
            </a:endParaRPr>
          </a:p>
        </p:txBody>
      </p:sp>
      <p:sp>
        <p:nvSpPr>
          <p:cNvPr id="11" name="Google Shape;11;p3"/>
          <p:cNvSpPr/>
          <p:nvPr/>
        </p:nvSpPr>
        <p:spPr>
          <a:xfrm>
            <a:off x="0" y="6657123"/>
            <a:ext cx="685800" cy="31800645"/>
          </a:xfrm>
          <a:prstGeom prst="rect">
            <a:avLst/>
          </a:prstGeom>
          <a:solidFill>
            <a:srgbClr val="76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400"/>
              <a:buFont typeface="Arial"/>
              <a:buNone/>
            </a:pPr>
            <a:endParaRPr sz="10400" b="1" i="0" u="none" strike="noStrike" cap="none">
              <a:solidFill>
                <a:schemeClr val="dk1"/>
              </a:solidFill>
              <a:latin typeface="Arial"/>
              <a:ea typeface="Arial"/>
              <a:cs typeface="Arial"/>
              <a:sym typeface="Arial"/>
            </a:endParaRPr>
          </a:p>
        </p:txBody>
      </p:sp>
      <p:pic>
        <p:nvPicPr>
          <p:cNvPr id="12" name="Google Shape;12;p3"/>
          <p:cNvPicPr preferRelativeResize="0"/>
          <p:nvPr/>
        </p:nvPicPr>
        <p:blipFill rotWithShape="1">
          <a:blip r:embed="rId13">
            <a:alphaModFix/>
          </a:blip>
          <a:srcRect/>
          <a:stretch/>
        </p:blipFill>
        <p:spPr>
          <a:xfrm>
            <a:off x="472492" y="518070"/>
            <a:ext cx="8961120" cy="5679649"/>
          </a:xfrm>
          <a:prstGeom prst="rect">
            <a:avLst/>
          </a:prstGeom>
          <a:noFill/>
          <a:ln>
            <a:noFill/>
          </a:ln>
        </p:spPr>
      </p:pic>
      <p:cxnSp>
        <p:nvCxnSpPr>
          <p:cNvPr id="13" name="Google Shape;13;p3"/>
          <p:cNvCxnSpPr/>
          <p:nvPr/>
        </p:nvCxnSpPr>
        <p:spPr>
          <a:xfrm>
            <a:off x="-48126" y="6657123"/>
            <a:ext cx="43946946" cy="0"/>
          </a:xfrm>
          <a:prstGeom prst="straightConnector1">
            <a:avLst/>
          </a:prstGeom>
          <a:noFill/>
          <a:ln w="317500" cap="flat" cmpd="sng">
            <a:solidFill>
              <a:srgbClr val="B5AF67"/>
            </a:solidFill>
            <a:prstDash val="solid"/>
            <a:round/>
            <a:headEnd type="none" w="sm" len="sm"/>
            <a:tailEnd type="none" w="sm" len="sm"/>
          </a:ln>
        </p:spPr>
      </p:cxnSp>
      <p:cxnSp>
        <p:nvCxnSpPr>
          <p:cNvPr id="14" name="Google Shape;14;p3"/>
          <p:cNvCxnSpPr/>
          <p:nvPr/>
        </p:nvCxnSpPr>
        <p:spPr>
          <a:xfrm>
            <a:off x="-48126" y="38351831"/>
            <a:ext cx="43946946" cy="52968"/>
          </a:xfrm>
          <a:prstGeom prst="straightConnector1">
            <a:avLst/>
          </a:prstGeom>
          <a:noFill/>
          <a:ln w="381000" cap="flat" cmpd="sng">
            <a:solidFill>
              <a:srgbClr val="B5AF67"/>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60" name="Google Shape;60;g121c99f4fd6_0_0"/>
          <p:cNvSpPr txBox="1"/>
          <p:nvPr/>
        </p:nvSpPr>
        <p:spPr>
          <a:xfrm>
            <a:off x="1202189" y="36293864"/>
            <a:ext cx="11765775" cy="163464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4800" b="1" dirty="0">
                <a:solidFill>
                  <a:schemeClr val="dk1"/>
                </a:solidFill>
                <a:latin typeface="Calibri"/>
                <a:ea typeface="Calibri"/>
                <a:cs typeface="Calibri"/>
                <a:sym typeface="Calibri"/>
              </a:rPr>
              <a:t>All data collection was done by Dr. Robert Fidler and the Fulbright Program.</a:t>
            </a:r>
            <a:endParaRPr sz="4800" b="1" dirty="0">
              <a:solidFill>
                <a:schemeClr val="dk1"/>
              </a:solidFill>
              <a:latin typeface="Calibri"/>
              <a:ea typeface="Calibri"/>
              <a:cs typeface="Calibri"/>
              <a:sym typeface="Calibri"/>
            </a:endParaRPr>
          </a:p>
        </p:txBody>
      </p:sp>
      <p:sp>
        <p:nvSpPr>
          <p:cNvPr id="68" name="Google Shape;68;g121c99f4fd6_0_0"/>
          <p:cNvSpPr txBox="1"/>
          <p:nvPr/>
        </p:nvSpPr>
        <p:spPr>
          <a:xfrm>
            <a:off x="28548500" y="32847344"/>
            <a:ext cx="16088619" cy="5081169"/>
          </a:xfrm>
          <a:prstGeom prst="rect">
            <a:avLst/>
          </a:prstGeom>
          <a:noFill/>
          <a:ln>
            <a:noFill/>
          </a:ln>
        </p:spPr>
        <p:txBody>
          <a:bodyPr spcFirstLastPara="1" wrap="square" lIns="91425" tIns="45700" rIns="1756050" bIns="45700" anchor="t" anchorCtr="0">
            <a:noAutofit/>
          </a:bodyPr>
          <a:lstStyle/>
          <a:p>
            <a:pPr>
              <a:buNone/>
            </a:pPr>
            <a:r>
              <a:rPr lang="en-US" sz="5000" b="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1. Age, body weight in grams (g), body weight without stomach (g), gonad weight (g), and standard length in centimeters (cm) for the six species are statistically different between MPA and AFR.</a:t>
            </a:r>
          </a:p>
          <a:p>
            <a:pPr>
              <a:buNone/>
            </a:pPr>
            <a:endParaRPr lang="en-US" sz="2400" b="1" dirty="0">
              <a:solidFill>
                <a:srgbClr val="0E101A"/>
              </a:solidFill>
              <a:effectLst/>
              <a:latin typeface="Calibri" panose="020F0502020204030204" pitchFamily="34" charset="0"/>
              <a:ea typeface="Calibri" panose="020F0502020204030204" pitchFamily="34" charset="0"/>
              <a:cs typeface="Calibri" panose="020F0502020204030204" pitchFamily="34" charset="0"/>
            </a:endParaRPr>
          </a:p>
          <a:p>
            <a:r>
              <a:rPr lang="en-US" sz="5000" b="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2. Fish health (Condition Factor) is statistically similar between MPA and AFR.</a:t>
            </a:r>
          </a:p>
        </p:txBody>
      </p:sp>
      <mc:AlternateContent xmlns:mc="http://schemas.openxmlformats.org/markup-compatibility/2006" xmlns:a14="http://schemas.microsoft.com/office/drawing/2010/main">
        <mc:Choice Requires="a14">
          <p:sp>
            <p:nvSpPr>
              <p:cNvPr id="56" name="Google Shape;56;g121c99f4fd6_0_0"/>
              <p:cNvSpPr txBox="1"/>
              <p:nvPr/>
            </p:nvSpPr>
            <p:spPr>
              <a:xfrm>
                <a:off x="13936722" y="18396845"/>
                <a:ext cx="13567445" cy="6567357"/>
              </a:xfrm>
              <a:prstGeom prst="rect">
                <a:avLst/>
              </a:prstGeom>
              <a:noFill/>
              <a:ln>
                <a:noFill/>
              </a:ln>
            </p:spPr>
            <p:txBody>
              <a:bodyPr spcFirstLastPara="1" wrap="square" lIns="91425" tIns="45700" rIns="91425" bIns="45700" anchor="t" anchorCtr="0">
                <a:noAutofit/>
              </a:bodyPr>
              <a:lstStyle/>
              <a:p>
                <a:pPr>
                  <a:buClr>
                    <a:schemeClr val="dk1"/>
                  </a:buClr>
                  <a:buSzPts val="1100"/>
                </a:pPr>
                <a14:m>
                  <m:oMath xmlns:m="http://schemas.openxmlformats.org/officeDocument/2006/math">
                    <m:sSub>
                      <m:sSubPr>
                        <m:ctrlPr>
                          <a:rPr lang="en-US" sz="5400" b="1" i="1" smtClean="0">
                            <a:solidFill>
                              <a:srgbClr val="0E101A"/>
                            </a:solidFill>
                            <a:effectLst/>
                            <a:latin typeface="Cambria Math" panose="02040503050406030204" pitchFamily="18" charset="0"/>
                            <a:ea typeface="Calibri" panose="020F0502020204030204" pitchFamily="34" charset="0"/>
                            <a:cs typeface="Calibri" panose="020F0502020204030204" pitchFamily="34" charset="0"/>
                          </a:rPr>
                        </m:ctrlPr>
                      </m:sSubPr>
                      <m:e>
                        <m:r>
                          <a:rPr lang="en-US" sz="5400" b="1" i="0" smtClean="0">
                            <a:solidFill>
                              <a:srgbClr val="0E101A"/>
                            </a:solidFill>
                            <a:effectLst/>
                            <a:latin typeface="Cambria Math" panose="02040503050406030204" pitchFamily="18" charset="0"/>
                            <a:ea typeface="Calibri" panose="020F0502020204030204" pitchFamily="34" charset="0"/>
                            <a:cs typeface="Calibri" panose="020F0502020204030204" pitchFamily="34" charset="0"/>
                          </a:rPr>
                          <m:t>𝐑</m:t>
                        </m:r>
                      </m:e>
                      <m:sub>
                        <m:r>
                          <a:rPr lang="en-US" sz="5400" b="1" i="0" smtClean="0">
                            <a:solidFill>
                              <a:srgbClr val="0E101A"/>
                            </a:solidFill>
                            <a:effectLst/>
                            <a:latin typeface="Cambria Math" panose="02040503050406030204" pitchFamily="18" charset="0"/>
                            <a:ea typeface="Calibri" panose="020F0502020204030204" pitchFamily="34" charset="0"/>
                            <a:cs typeface="Calibri" panose="020F0502020204030204" pitchFamily="34" charset="0"/>
                          </a:rPr>
                          <m:t>𝐐</m:t>
                        </m:r>
                      </m:sub>
                    </m:sSub>
                  </m:oMath>
                </a14:m>
                <a:r>
                  <a:rPr lang="en-US" sz="5400" b="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How do fish in marine protected areas (MPAs) in Zambales, Philippines, differ from conspecifics in adjacent fished reefs (AFRs)?</a:t>
                </a:r>
              </a:p>
              <a:p>
                <a:pPr marL="0" lvl="0" indent="0" rtl="0">
                  <a:spcBef>
                    <a:spcPts val="0"/>
                  </a:spcBef>
                  <a:spcAft>
                    <a:spcPts val="0"/>
                  </a:spcAft>
                  <a:buClr>
                    <a:schemeClr val="dk1"/>
                  </a:buClr>
                  <a:buSzPts val="1100"/>
                  <a:buFont typeface="Arial"/>
                  <a:buNone/>
                </a:pPr>
                <a:endParaRPr lang="en-US" sz="5400" b="1" dirty="0">
                  <a:solidFill>
                    <a:srgbClr val="0E101A"/>
                  </a:solidFill>
                  <a:effectLst/>
                  <a:latin typeface="Calibri" panose="020F0502020204030204" pitchFamily="34" charset="0"/>
                  <a:ea typeface="Calibri" panose="020F0502020204030204" pitchFamily="34" charset="0"/>
                  <a:cs typeface="Calibri" panose="020F0502020204030204" pitchFamily="34" charset="0"/>
                </a:endParaRPr>
              </a:p>
              <a:p>
                <a:pPr marL="0" lvl="0" indent="0" rtl="0">
                  <a:spcBef>
                    <a:spcPts val="0"/>
                  </a:spcBef>
                  <a:spcAft>
                    <a:spcPts val="0"/>
                  </a:spcAft>
                  <a:buClr>
                    <a:schemeClr val="dk1"/>
                  </a:buClr>
                  <a:buSzPts val="1100"/>
                  <a:buFont typeface="Arial"/>
                  <a:buNone/>
                </a:pPr>
                <a14:m>
                  <m:oMath xmlns:m="http://schemas.openxmlformats.org/officeDocument/2006/math">
                    <m:sSub>
                      <m:sSubPr>
                        <m:ctrlPr>
                          <a:rPr lang="en-US" sz="5400" b="1" i="1" smtClean="0">
                            <a:solidFill>
                              <a:srgbClr val="0E101A"/>
                            </a:solidFill>
                            <a:effectLst/>
                            <a:latin typeface="Cambria Math" panose="02040503050406030204" pitchFamily="18" charset="0"/>
                            <a:ea typeface="Calibri" panose="020F0502020204030204" pitchFamily="34" charset="0"/>
                            <a:cs typeface="Calibri" panose="020F0502020204030204" pitchFamily="34" charset="0"/>
                          </a:rPr>
                        </m:ctrlPr>
                      </m:sSubPr>
                      <m:e>
                        <m:r>
                          <a:rPr lang="en-US" sz="5400" b="1" i="0" smtClean="0">
                            <a:solidFill>
                              <a:srgbClr val="0E101A"/>
                            </a:solidFill>
                            <a:effectLst/>
                            <a:latin typeface="Cambria Math" panose="02040503050406030204" pitchFamily="18" charset="0"/>
                            <a:ea typeface="Calibri" panose="020F0502020204030204" pitchFamily="34" charset="0"/>
                            <a:cs typeface="Calibri" panose="020F0502020204030204" pitchFamily="34" charset="0"/>
                          </a:rPr>
                          <m:t>𝐇</m:t>
                        </m:r>
                      </m:e>
                      <m:sub>
                        <m:r>
                          <a:rPr lang="en-US" sz="5400" b="1" i="0" smtClean="0">
                            <a:solidFill>
                              <a:srgbClr val="0E101A"/>
                            </a:solidFill>
                            <a:effectLst/>
                            <a:latin typeface="Cambria Math" panose="02040503050406030204" pitchFamily="18" charset="0"/>
                            <a:ea typeface="Calibri" panose="020F0502020204030204" pitchFamily="34" charset="0"/>
                            <a:cs typeface="Calibri" panose="020F0502020204030204" pitchFamily="34" charset="0"/>
                          </a:rPr>
                          <m:t>𝐀</m:t>
                        </m:r>
                      </m:sub>
                    </m:sSub>
                  </m:oMath>
                </a14:m>
                <a:r>
                  <a:rPr lang="en-US" sz="5400" b="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 All metrics of fish performance, except condition factor (a proxy of fish health), are statistically different between MPAs and AFRs.</a:t>
                </a:r>
                <a:endParaRPr lang="en-US" sz="5400" b="1" i="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mc:Choice>
        <mc:Fallback xmlns="">
          <p:sp>
            <p:nvSpPr>
              <p:cNvPr id="56" name="Google Shape;56;g121c99f4fd6_0_0"/>
              <p:cNvSpPr txBox="1">
                <a:spLocks noRot="1" noChangeAspect="1" noMove="1" noResize="1" noEditPoints="1" noAdjustHandles="1" noChangeArrowheads="1" noChangeShapeType="1" noTextEdit="1"/>
              </p:cNvSpPr>
              <p:nvPr/>
            </p:nvSpPr>
            <p:spPr>
              <a:xfrm>
                <a:off x="13936722" y="18396845"/>
                <a:ext cx="13567445" cy="6567357"/>
              </a:xfrm>
              <a:prstGeom prst="rect">
                <a:avLst/>
              </a:prstGeom>
              <a:blipFill>
                <a:blip r:embed="rId3"/>
                <a:stretch>
                  <a:fillRect l="-2381" t="-2414" r="-2066"/>
                </a:stretch>
              </a:blipFill>
              <a:ln>
                <a:noFill/>
              </a:ln>
            </p:spPr>
            <p:txBody>
              <a:bodyPr/>
              <a:lstStyle/>
              <a:p>
                <a:r>
                  <a:rPr lang="en-US">
                    <a:noFill/>
                  </a:rPr>
                  <a:t> </a:t>
                </a:r>
              </a:p>
            </p:txBody>
          </p:sp>
        </mc:Fallback>
      </mc:AlternateContent>
      <p:sp>
        <p:nvSpPr>
          <p:cNvPr id="67" name="Google Shape;67;g121c99f4fd6_0_0"/>
          <p:cNvSpPr txBox="1"/>
          <p:nvPr/>
        </p:nvSpPr>
        <p:spPr>
          <a:xfrm>
            <a:off x="1260833" y="8494190"/>
            <a:ext cx="12671691" cy="26495023"/>
          </a:xfrm>
          <a:prstGeom prst="rect">
            <a:avLst/>
          </a:prstGeom>
          <a:noFill/>
          <a:ln>
            <a:noFill/>
          </a:ln>
        </p:spPr>
        <p:txBody>
          <a:bodyPr spcFirstLastPara="1" wrap="square" lIns="91425" tIns="45700" rIns="890550" bIns="45700" anchor="t" anchorCtr="0">
            <a:noAutofit/>
          </a:bodyPr>
          <a:lstStyle/>
          <a:p>
            <a:pPr>
              <a:buNone/>
            </a:pPr>
            <a:r>
              <a:rPr lang="en-US" sz="5400" b="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Marine protected areas (MPAs) are subsets of traditional fishing grounds that are typically closed to fishing, serving as a key component of fisheries management and sustainability programs worldwide. It is hypothesized that MPAs help sustain exploited stocks by one or both mechanisms: (1) larvae spawned in the MPAs recruit into the Adjacent Fished Reefs (AFRs), and (2) juveniles and adults migrate from MPAs into AFRs. Evidence shows that (1) while fish density is higher in MPAs than in AFRs during a specific sampling period, overall reef-wide fish density either increases or remains stable over time, and (2) large-bodied fish become more abundant in AFRs as time progresses. These results suggest that MPAs promote beneficial shifts in fish population structure across the entire reef systems after a few years of protection rather than simply maintaining stable populations within their borders. </a:t>
            </a:r>
          </a:p>
          <a:p>
            <a:pPr>
              <a:buNone/>
            </a:pPr>
            <a:endParaRPr lang="en-US" sz="5400" b="1" dirty="0">
              <a:solidFill>
                <a:srgbClr val="0E101A"/>
              </a:solidFill>
              <a:latin typeface="Calibri" panose="020F0502020204030204" pitchFamily="34" charset="0"/>
              <a:ea typeface="Calibri" panose="020F0502020204030204" pitchFamily="34" charset="0"/>
              <a:cs typeface="Calibri" panose="020F0502020204030204" pitchFamily="34" charset="0"/>
            </a:endParaRPr>
          </a:p>
          <a:p>
            <a:pPr>
              <a:buNone/>
            </a:pPr>
            <a:endParaRPr lang="en-US" sz="5400" b="1" dirty="0">
              <a:solidFill>
                <a:srgbClr val="0E101A"/>
              </a:solidFill>
              <a:effectLst/>
              <a:latin typeface="Calibri" panose="020F0502020204030204" pitchFamily="34" charset="0"/>
              <a:ea typeface="Calibri" panose="020F0502020204030204" pitchFamily="34" charset="0"/>
              <a:cs typeface="Calibri" panose="020F0502020204030204" pitchFamily="34" charset="0"/>
            </a:endParaRPr>
          </a:p>
          <a:p>
            <a:pPr>
              <a:buNone/>
            </a:pPr>
            <a:r>
              <a:rPr lang="en-US" sz="5400" b="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In this study, six metrics of fish performance (e.g., growth and condition factor) were examined to provide further evidence that MPAs benefit AFRs through spill-over mechanisms. </a:t>
            </a:r>
          </a:p>
        </p:txBody>
      </p:sp>
      <p:sp>
        <p:nvSpPr>
          <p:cNvPr id="50" name="Google Shape;50;g121c99f4fd6_0_0"/>
          <p:cNvSpPr txBox="1"/>
          <p:nvPr/>
        </p:nvSpPr>
        <p:spPr>
          <a:xfrm>
            <a:off x="10088800" y="2110936"/>
            <a:ext cx="28011200" cy="3975900"/>
          </a:xfrm>
          <a:prstGeom prst="rect">
            <a:avLst/>
          </a:prstGeom>
          <a:noFill/>
          <a:ln>
            <a:noFill/>
          </a:ln>
        </p:spPr>
        <p:txBody>
          <a:bodyPr spcFirstLastPara="1" wrap="square" lIns="89675" tIns="44825" rIns="89675" bIns="44825" anchor="t" anchorCtr="0">
            <a:spAutoFit/>
          </a:bodyPr>
          <a:lstStyle/>
          <a:p>
            <a:pPr marL="0" lvl="0" indent="0" algn="ctr" rtl="0">
              <a:spcBef>
                <a:spcPts val="0"/>
              </a:spcBef>
              <a:spcAft>
                <a:spcPts val="0"/>
              </a:spcAft>
              <a:buClr>
                <a:srgbClr val="770000"/>
              </a:buClr>
              <a:buSzPts val="13142"/>
              <a:buFont typeface="Impact"/>
              <a:buNone/>
            </a:pPr>
            <a:r>
              <a:rPr lang="en-US" sz="7242" dirty="0">
                <a:solidFill>
                  <a:srgbClr val="770000"/>
                </a:solidFill>
                <a:latin typeface="Impact"/>
                <a:ea typeface="Impact"/>
                <a:cs typeface="Impact"/>
                <a:sym typeface="Impact"/>
              </a:rPr>
              <a:t>Response of Coral-Reef Fish to Fishing Pressure</a:t>
            </a:r>
            <a:endParaRPr lang="en-US" sz="18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600"/>
              <a:buFont typeface="Arial"/>
              <a:buNone/>
            </a:pPr>
            <a:r>
              <a:rPr lang="en-US" sz="6800" b="1" dirty="0">
                <a:solidFill>
                  <a:schemeClr val="dk1"/>
                </a:solidFill>
                <a:latin typeface="Calibri"/>
                <a:ea typeface="Calibri"/>
                <a:cs typeface="Calibri"/>
                <a:sym typeface="Calibri"/>
              </a:rPr>
              <a:t>Allyah Vega</a:t>
            </a:r>
            <a:endParaRPr lang="en-US" sz="16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400"/>
              <a:buFont typeface="Arial"/>
              <a:buNone/>
            </a:pPr>
            <a:r>
              <a:rPr lang="en-US" sz="5600" b="1" dirty="0">
                <a:solidFill>
                  <a:schemeClr val="dk1"/>
                </a:solidFill>
                <a:latin typeface="Calibri"/>
                <a:ea typeface="Calibri"/>
                <a:cs typeface="Calibri"/>
                <a:sym typeface="Calibri"/>
              </a:rPr>
              <a:t>Faculty Advisor: Dr. Ralph Turingan, Department of Ocean Engineering and Marine Sciences</a:t>
            </a:r>
            <a:r>
              <a:rPr lang="en-US" sz="5600" b="1" i="0" u="none" strike="noStrike" cap="none" dirty="0">
                <a:solidFill>
                  <a:schemeClr val="dk1"/>
                </a:solidFill>
                <a:latin typeface="Calibri"/>
                <a:ea typeface="Calibri"/>
                <a:cs typeface="Calibri"/>
                <a:sym typeface="Calibri"/>
              </a:rPr>
              <a:t>, Florida Institute of Technology</a:t>
            </a:r>
            <a:endParaRPr sz="5000" b="1" i="0" u="none" strike="noStrike" cap="none" dirty="0">
              <a:solidFill>
                <a:schemeClr val="dk1"/>
              </a:solidFill>
              <a:latin typeface="Calibri"/>
              <a:ea typeface="Calibri"/>
              <a:cs typeface="Calibri"/>
              <a:sym typeface="Calibri"/>
            </a:endParaRPr>
          </a:p>
        </p:txBody>
      </p:sp>
      <p:sp>
        <p:nvSpPr>
          <p:cNvPr id="57" name="Google Shape;57;g121c99f4fd6_0_0"/>
          <p:cNvSpPr txBox="1"/>
          <p:nvPr/>
        </p:nvSpPr>
        <p:spPr>
          <a:xfrm>
            <a:off x="13932524" y="17073406"/>
            <a:ext cx="13639596" cy="108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7000" dirty="0">
                <a:solidFill>
                  <a:srgbClr val="760000"/>
                </a:solidFill>
                <a:latin typeface="Impact"/>
                <a:ea typeface="Impact"/>
                <a:cs typeface="Impact"/>
                <a:sym typeface="Impact"/>
              </a:rPr>
              <a:t>Research Question &amp; Hypothesis</a:t>
            </a:r>
            <a:endParaRPr sz="7000" dirty="0">
              <a:solidFill>
                <a:srgbClr val="760000"/>
              </a:solidFill>
              <a:latin typeface="Impact"/>
              <a:ea typeface="Impact"/>
              <a:cs typeface="Impact"/>
              <a:sym typeface="Impact"/>
            </a:endParaRPr>
          </a:p>
        </p:txBody>
      </p:sp>
      <p:sp>
        <p:nvSpPr>
          <p:cNvPr id="66" name="Google Shape;66;g121c99f4fd6_0_0"/>
          <p:cNvSpPr txBox="1"/>
          <p:nvPr/>
        </p:nvSpPr>
        <p:spPr>
          <a:xfrm>
            <a:off x="1202189" y="35045550"/>
            <a:ext cx="11765775" cy="978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7000" dirty="0">
                <a:solidFill>
                  <a:srgbClr val="770000"/>
                </a:solidFill>
                <a:latin typeface="Impact"/>
                <a:ea typeface="Impact"/>
                <a:cs typeface="Impact"/>
                <a:sym typeface="Impact"/>
              </a:rPr>
              <a:t>Acknowledgements</a:t>
            </a:r>
            <a:endParaRPr sz="7000" dirty="0">
              <a:solidFill>
                <a:srgbClr val="770000"/>
              </a:solidFill>
              <a:latin typeface="Impact"/>
              <a:ea typeface="Impact"/>
              <a:cs typeface="Impact"/>
              <a:sym typeface="Impact"/>
            </a:endParaRPr>
          </a:p>
        </p:txBody>
      </p:sp>
      <p:sp>
        <p:nvSpPr>
          <p:cNvPr id="69" name="Google Shape;69;g121c99f4fd6_0_0"/>
          <p:cNvSpPr txBox="1"/>
          <p:nvPr/>
        </p:nvSpPr>
        <p:spPr>
          <a:xfrm>
            <a:off x="28548500" y="31440123"/>
            <a:ext cx="11243424" cy="10492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7000" dirty="0">
                <a:solidFill>
                  <a:srgbClr val="770000"/>
                </a:solidFill>
                <a:latin typeface="Impact"/>
                <a:ea typeface="Impact"/>
                <a:cs typeface="Impact"/>
                <a:sym typeface="Impact"/>
              </a:rPr>
              <a:t>Conclusions and Implications</a:t>
            </a:r>
            <a:endParaRPr sz="7000" dirty="0">
              <a:solidFill>
                <a:srgbClr val="770000"/>
              </a:solidFill>
              <a:latin typeface="Impact"/>
              <a:ea typeface="Impact"/>
              <a:cs typeface="Impact"/>
              <a:sym typeface="Impact"/>
            </a:endParaRPr>
          </a:p>
        </p:txBody>
      </p:sp>
      <p:sp>
        <p:nvSpPr>
          <p:cNvPr id="71" name="Google Shape;71;g121c99f4fd6_0_0"/>
          <p:cNvSpPr txBox="1"/>
          <p:nvPr/>
        </p:nvSpPr>
        <p:spPr>
          <a:xfrm>
            <a:off x="14008024" y="24914060"/>
            <a:ext cx="11026200" cy="116485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7000" dirty="0">
                <a:solidFill>
                  <a:srgbClr val="770000"/>
                </a:solidFill>
                <a:latin typeface="Impact"/>
                <a:ea typeface="Impact"/>
                <a:cs typeface="Impact"/>
                <a:sym typeface="Impact"/>
              </a:rPr>
              <a:t>Metric Comparison of Fish</a:t>
            </a:r>
            <a:endParaRPr sz="7000" dirty="0">
              <a:solidFill>
                <a:srgbClr val="770000"/>
              </a:solidFill>
              <a:latin typeface="Impact"/>
              <a:ea typeface="Impact"/>
              <a:cs typeface="Impact"/>
              <a:sym typeface="Impact"/>
            </a:endParaRPr>
          </a:p>
        </p:txBody>
      </p:sp>
      <p:cxnSp>
        <p:nvCxnSpPr>
          <p:cNvPr id="73" name="Google Shape;73;g121c99f4fd6_0_0"/>
          <p:cNvCxnSpPr>
            <a:cxnSpLocks/>
          </p:cNvCxnSpPr>
          <p:nvPr/>
        </p:nvCxnSpPr>
        <p:spPr>
          <a:xfrm rot="10800000" flipH="1">
            <a:off x="13944385" y="18254967"/>
            <a:ext cx="13627735" cy="52800"/>
          </a:xfrm>
          <a:prstGeom prst="straightConnector1">
            <a:avLst/>
          </a:prstGeom>
          <a:noFill/>
          <a:ln w="76200" cap="flat" cmpd="sng">
            <a:solidFill>
              <a:srgbClr val="AB946C"/>
            </a:solidFill>
            <a:prstDash val="solid"/>
            <a:round/>
            <a:headEnd type="none" w="med" len="med"/>
            <a:tailEnd type="none" w="med" len="med"/>
          </a:ln>
        </p:spPr>
      </p:cxnSp>
      <p:sp>
        <p:nvSpPr>
          <p:cNvPr id="33" name="Google Shape;69;g121c99f4fd6_0_0">
            <a:extLst>
              <a:ext uri="{FF2B5EF4-FFF2-40B4-BE49-F238E27FC236}">
                <a16:creationId xmlns:a16="http://schemas.microsoft.com/office/drawing/2014/main" id="{AAE1CF9E-6869-1347-A705-46C47A45173E}"/>
              </a:ext>
            </a:extLst>
          </p:cNvPr>
          <p:cNvSpPr txBox="1"/>
          <p:nvPr/>
        </p:nvSpPr>
        <p:spPr>
          <a:xfrm>
            <a:off x="28548540" y="18245826"/>
            <a:ext cx="13492806" cy="10979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7000" dirty="0">
                <a:solidFill>
                  <a:srgbClr val="770000"/>
                </a:solidFill>
                <a:latin typeface="Impact"/>
                <a:ea typeface="Impact"/>
                <a:cs typeface="Impact"/>
                <a:sym typeface="Impact"/>
              </a:rPr>
              <a:t>Fish Growth and Diversity</a:t>
            </a:r>
            <a:endParaRPr sz="7000" dirty="0">
              <a:solidFill>
                <a:srgbClr val="770000"/>
              </a:solidFill>
              <a:latin typeface="Impact"/>
              <a:ea typeface="Impact"/>
              <a:cs typeface="Impact"/>
              <a:sym typeface="Impact"/>
            </a:endParaRPr>
          </a:p>
        </p:txBody>
      </p:sp>
      <p:sp>
        <p:nvSpPr>
          <p:cNvPr id="7" name="TextBox 6">
            <a:extLst>
              <a:ext uri="{FF2B5EF4-FFF2-40B4-BE49-F238E27FC236}">
                <a16:creationId xmlns:a16="http://schemas.microsoft.com/office/drawing/2014/main" id="{9235C7D8-A0FF-9312-56AD-5591DC05178D}"/>
              </a:ext>
            </a:extLst>
          </p:cNvPr>
          <p:cNvSpPr txBox="1"/>
          <p:nvPr/>
        </p:nvSpPr>
        <p:spPr>
          <a:xfrm>
            <a:off x="28548539" y="29066265"/>
            <a:ext cx="13996371"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en-US" sz="4800" b="1" dirty="0">
                <a:latin typeface="Calibri"/>
                <a:cs typeface="Calibri"/>
                <a:sym typeface="Calibri"/>
              </a:rPr>
              <a:t>Figure 3</a:t>
            </a:r>
            <a:r>
              <a:rPr kumimoji="0" lang="en-US" sz="4800" b="1" i="0" u="none" strike="noStrike" kern="0" cap="none" spc="0" normalizeH="0" baseline="0" noProof="0" dirty="0">
                <a:ln>
                  <a:noFill/>
                </a:ln>
                <a:solidFill>
                  <a:srgbClr val="000000"/>
                </a:solidFill>
                <a:effectLst/>
                <a:uLnTx/>
                <a:uFillTx/>
                <a:latin typeface="Calibri"/>
                <a:cs typeface="Calibri"/>
                <a:sym typeface="Calibri"/>
              </a:rPr>
              <a:t>. Graphical comparison of growth </a:t>
            </a:r>
            <a:r>
              <a:rPr lang="en-US" sz="4800" b="1" dirty="0">
                <a:latin typeface="Calibri"/>
                <a:cs typeface="Calibri"/>
                <a:sym typeface="Calibri"/>
              </a:rPr>
              <a:t>(standard length vs body weight) for</a:t>
            </a:r>
            <a:r>
              <a:rPr kumimoji="0" lang="en-US" sz="4800" b="1" i="0" u="none" strike="noStrike" kern="0" cap="none" spc="0" normalizeH="0" baseline="0" noProof="0" dirty="0">
                <a:ln>
                  <a:noFill/>
                </a:ln>
                <a:solidFill>
                  <a:srgbClr val="000000"/>
                </a:solidFill>
                <a:effectLst/>
                <a:uLnTx/>
                <a:uFillTx/>
                <a:latin typeface="Calibri"/>
                <a:cs typeface="Calibri"/>
                <a:sym typeface="Calibri"/>
              </a:rPr>
              <a:t> six fish species</a:t>
            </a:r>
            <a:r>
              <a:rPr lang="en-US" sz="4800" b="1" dirty="0">
                <a:latin typeface="Calibri"/>
                <a:cs typeface="Calibri"/>
                <a:sym typeface="Calibri"/>
              </a:rPr>
              <a:t> within </a:t>
            </a:r>
            <a:r>
              <a:rPr kumimoji="0" lang="en-US" sz="4800" b="1" i="0" u="none" strike="noStrike" kern="0" cap="none" spc="0" normalizeH="0" baseline="0" noProof="0" dirty="0">
                <a:ln>
                  <a:noFill/>
                </a:ln>
                <a:solidFill>
                  <a:srgbClr val="000000"/>
                </a:solidFill>
                <a:effectLst/>
                <a:uLnTx/>
                <a:uFillTx/>
                <a:latin typeface="Calibri"/>
                <a:cs typeface="Calibri"/>
                <a:sym typeface="Calibri"/>
              </a:rPr>
              <a:t>MPAs and AFRs.</a:t>
            </a:r>
          </a:p>
        </p:txBody>
      </p:sp>
      <p:sp>
        <p:nvSpPr>
          <p:cNvPr id="11" name="TextBox 10">
            <a:extLst>
              <a:ext uri="{FF2B5EF4-FFF2-40B4-BE49-F238E27FC236}">
                <a16:creationId xmlns:a16="http://schemas.microsoft.com/office/drawing/2014/main" id="{9DCB591F-DB7E-8B2D-88CD-9188C1A4E3DD}"/>
              </a:ext>
            </a:extLst>
          </p:cNvPr>
          <p:cNvSpPr txBox="1"/>
          <p:nvPr/>
        </p:nvSpPr>
        <p:spPr>
          <a:xfrm>
            <a:off x="28448159" y="16659636"/>
            <a:ext cx="14374800"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4800" b="1" i="0" u="none" strike="noStrike" kern="0" cap="none" spc="0" normalizeH="0" baseline="0" noProof="0" dirty="0">
                <a:ln>
                  <a:noFill/>
                </a:ln>
                <a:solidFill>
                  <a:srgbClr val="000000"/>
                </a:solidFill>
                <a:effectLst/>
                <a:uLnTx/>
                <a:uFillTx/>
                <a:latin typeface="Calibri"/>
                <a:cs typeface="Calibri"/>
                <a:sym typeface="Calibri"/>
              </a:rPr>
              <a:t>Figure 2. </a:t>
            </a:r>
            <a:r>
              <a:rPr lang="en-US" sz="4800" b="1" dirty="0">
                <a:latin typeface="Calibri"/>
                <a:cs typeface="Calibri"/>
                <a:sym typeface="Calibri"/>
              </a:rPr>
              <a:t>Variation in fish performance metrics between</a:t>
            </a:r>
            <a:r>
              <a:rPr kumimoji="0" lang="en-US" sz="4800" b="1" i="0" u="none" strike="noStrike" kern="0" cap="none" spc="0" normalizeH="0" baseline="0" noProof="0" dirty="0">
                <a:ln>
                  <a:noFill/>
                </a:ln>
                <a:solidFill>
                  <a:srgbClr val="000000"/>
                </a:solidFill>
                <a:effectLst/>
                <a:uLnTx/>
                <a:uFillTx/>
                <a:latin typeface="Calibri"/>
                <a:cs typeface="Calibri"/>
                <a:sym typeface="Calibri"/>
              </a:rPr>
              <a:t> MPA (in red) or AFR (teal).</a:t>
            </a:r>
          </a:p>
        </p:txBody>
      </p:sp>
      <p:sp>
        <p:nvSpPr>
          <p:cNvPr id="13" name="TextBox 12">
            <a:extLst>
              <a:ext uri="{FF2B5EF4-FFF2-40B4-BE49-F238E27FC236}">
                <a16:creationId xmlns:a16="http://schemas.microsoft.com/office/drawing/2014/main" id="{599B5C58-8F9D-C865-CF86-5D9A26DBC1B7}"/>
              </a:ext>
            </a:extLst>
          </p:cNvPr>
          <p:cNvSpPr txBox="1"/>
          <p:nvPr/>
        </p:nvSpPr>
        <p:spPr>
          <a:xfrm>
            <a:off x="13988244" y="36129308"/>
            <a:ext cx="14374799"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4800" b="1" i="0" u="none" strike="noStrike" kern="0" cap="none" spc="0" normalizeH="0" baseline="0" noProof="0" dirty="0">
                <a:ln>
                  <a:noFill/>
                </a:ln>
                <a:solidFill>
                  <a:srgbClr val="000000"/>
                </a:solidFill>
                <a:effectLst/>
                <a:uLnTx/>
                <a:uFillTx/>
                <a:latin typeface="Calibri"/>
                <a:cs typeface="Calibri"/>
                <a:sym typeface="Calibri"/>
              </a:rPr>
              <a:t>Figure 1. Variation in fish performance </a:t>
            </a:r>
            <a:r>
              <a:rPr lang="en-US" sz="4800" b="1" dirty="0">
                <a:latin typeface="Calibri"/>
                <a:cs typeface="Calibri"/>
                <a:sym typeface="Calibri"/>
              </a:rPr>
              <a:t>metrics between </a:t>
            </a:r>
            <a:r>
              <a:rPr kumimoji="0" lang="en-US" sz="4800" b="1" i="0" u="none" strike="noStrike" kern="0" cap="none" spc="0" normalizeH="0" baseline="0" noProof="0" dirty="0">
                <a:ln>
                  <a:noFill/>
                </a:ln>
                <a:solidFill>
                  <a:srgbClr val="000000"/>
                </a:solidFill>
                <a:effectLst/>
                <a:uLnTx/>
                <a:uFillTx/>
                <a:latin typeface="Calibri"/>
                <a:cs typeface="Calibri"/>
                <a:sym typeface="Calibri"/>
              </a:rPr>
              <a:t>MPAs, AFRs, and those found within Markets.</a:t>
            </a:r>
          </a:p>
        </p:txBody>
      </p:sp>
      <p:pic>
        <p:nvPicPr>
          <p:cNvPr id="14" name="Picture 13">
            <a:extLst>
              <a:ext uri="{FF2B5EF4-FFF2-40B4-BE49-F238E27FC236}">
                <a16:creationId xmlns:a16="http://schemas.microsoft.com/office/drawing/2014/main" id="{6BC8EFBF-A6A4-68DB-A810-530BEFF69880}"/>
              </a:ext>
            </a:extLst>
          </p:cNvPr>
          <p:cNvPicPr>
            <a:picLocks noChangeAspect="1"/>
          </p:cNvPicPr>
          <p:nvPr/>
        </p:nvPicPr>
        <p:blipFill>
          <a:blip r:embed="rId4"/>
          <a:stretch>
            <a:fillRect/>
          </a:stretch>
        </p:blipFill>
        <p:spPr>
          <a:xfrm>
            <a:off x="14280046" y="7057195"/>
            <a:ext cx="12421140" cy="9427483"/>
          </a:xfrm>
          <a:prstGeom prst="rect">
            <a:avLst/>
          </a:prstGeom>
        </p:spPr>
      </p:pic>
      <p:cxnSp>
        <p:nvCxnSpPr>
          <p:cNvPr id="17" name="Google Shape;73;g121c99f4fd6_0_0">
            <a:extLst>
              <a:ext uri="{FF2B5EF4-FFF2-40B4-BE49-F238E27FC236}">
                <a16:creationId xmlns:a16="http://schemas.microsoft.com/office/drawing/2014/main" id="{16FC800B-6BAD-B601-DAC8-32A677A5DBCF}"/>
              </a:ext>
            </a:extLst>
          </p:cNvPr>
          <p:cNvCxnSpPr>
            <a:cxnSpLocks/>
          </p:cNvCxnSpPr>
          <p:nvPr/>
        </p:nvCxnSpPr>
        <p:spPr>
          <a:xfrm rot="10800000" flipH="1">
            <a:off x="13997975" y="26061717"/>
            <a:ext cx="13627735" cy="52800"/>
          </a:xfrm>
          <a:prstGeom prst="straightConnector1">
            <a:avLst/>
          </a:prstGeom>
          <a:noFill/>
          <a:ln w="76200" cap="flat" cmpd="sng">
            <a:solidFill>
              <a:srgbClr val="AB946C"/>
            </a:solidFill>
            <a:prstDash val="solid"/>
            <a:round/>
            <a:headEnd type="none" w="med" len="med"/>
            <a:tailEnd type="none" w="med" len="med"/>
          </a:ln>
        </p:spPr>
      </p:cxnSp>
      <p:cxnSp>
        <p:nvCxnSpPr>
          <p:cNvPr id="19" name="Google Shape;76;g121c99f4fd6_0_0">
            <a:extLst>
              <a:ext uri="{FF2B5EF4-FFF2-40B4-BE49-F238E27FC236}">
                <a16:creationId xmlns:a16="http://schemas.microsoft.com/office/drawing/2014/main" id="{59B278CC-D849-2222-F916-35E5F2110FCF}"/>
              </a:ext>
            </a:extLst>
          </p:cNvPr>
          <p:cNvCxnSpPr/>
          <p:nvPr/>
        </p:nvCxnSpPr>
        <p:spPr>
          <a:xfrm rot="10800000" flipH="1">
            <a:off x="28548539" y="32592979"/>
            <a:ext cx="13492807" cy="52800"/>
          </a:xfrm>
          <a:prstGeom prst="straightConnector1">
            <a:avLst/>
          </a:prstGeom>
          <a:noFill/>
          <a:ln w="76200" cap="flat" cmpd="sng">
            <a:solidFill>
              <a:srgbClr val="AB946C"/>
            </a:solidFill>
            <a:prstDash val="solid"/>
            <a:round/>
            <a:headEnd type="none" w="med" len="med"/>
            <a:tailEnd type="none" w="med" len="med"/>
          </a:ln>
        </p:spPr>
      </p:cxnSp>
      <p:cxnSp>
        <p:nvCxnSpPr>
          <p:cNvPr id="20" name="Google Shape;76;g121c99f4fd6_0_0">
            <a:extLst>
              <a:ext uri="{FF2B5EF4-FFF2-40B4-BE49-F238E27FC236}">
                <a16:creationId xmlns:a16="http://schemas.microsoft.com/office/drawing/2014/main" id="{656F7994-589B-FB04-38D7-C53410F4FFF8}"/>
              </a:ext>
            </a:extLst>
          </p:cNvPr>
          <p:cNvCxnSpPr/>
          <p:nvPr/>
        </p:nvCxnSpPr>
        <p:spPr>
          <a:xfrm rot="10800000" flipH="1">
            <a:off x="28548540" y="19482920"/>
            <a:ext cx="13492807" cy="52800"/>
          </a:xfrm>
          <a:prstGeom prst="straightConnector1">
            <a:avLst/>
          </a:prstGeom>
          <a:noFill/>
          <a:ln w="76200" cap="flat" cmpd="sng">
            <a:solidFill>
              <a:srgbClr val="AB946C"/>
            </a:solidFill>
            <a:prstDash val="solid"/>
            <a:round/>
            <a:headEnd type="none" w="med" len="med"/>
            <a:tailEnd type="none" w="med" len="med"/>
          </a:ln>
        </p:spPr>
      </p:cxnSp>
      <p:sp>
        <p:nvSpPr>
          <p:cNvPr id="55" name="Google Shape;55;g121c99f4fd6_0_0"/>
          <p:cNvSpPr txBox="1"/>
          <p:nvPr/>
        </p:nvSpPr>
        <p:spPr>
          <a:xfrm>
            <a:off x="1202189" y="7119896"/>
            <a:ext cx="11026200" cy="12568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7000" dirty="0">
                <a:solidFill>
                  <a:srgbClr val="770000"/>
                </a:solidFill>
                <a:latin typeface="Impact"/>
                <a:ea typeface="Impact"/>
                <a:cs typeface="Impact"/>
                <a:sym typeface="Impact"/>
              </a:rPr>
              <a:t>Background and Rationale</a:t>
            </a:r>
            <a:endParaRPr sz="7000" dirty="0">
              <a:solidFill>
                <a:srgbClr val="770000"/>
              </a:solidFill>
              <a:latin typeface="Impact"/>
              <a:ea typeface="Impact"/>
              <a:cs typeface="Impact"/>
              <a:sym typeface="Impact"/>
            </a:endParaRPr>
          </a:p>
        </p:txBody>
      </p:sp>
      <p:cxnSp>
        <p:nvCxnSpPr>
          <p:cNvPr id="72" name="Google Shape;72;g121c99f4fd6_0_0"/>
          <p:cNvCxnSpPr>
            <a:cxnSpLocks/>
          </p:cNvCxnSpPr>
          <p:nvPr/>
        </p:nvCxnSpPr>
        <p:spPr>
          <a:xfrm rot="10800000" flipH="1">
            <a:off x="1260833" y="8323982"/>
            <a:ext cx="11622024" cy="52800"/>
          </a:xfrm>
          <a:prstGeom prst="straightConnector1">
            <a:avLst/>
          </a:prstGeom>
          <a:noFill/>
          <a:ln w="76200" cap="flat" cmpd="sng">
            <a:solidFill>
              <a:srgbClr val="AB946C"/>
            </a:solidFill>
            <a:prstDash val="solid"/>
            <a:round/>
            <a:headEnd type="none" w="med" len="med"/>
            <a:tailEnd type="none" w="med" len="med"/>
          </a:ln>
        </p:spPr>
      </p:cxnSp>
      <p:sp>
        <p:nvSpPr>
          <p:cNvPr id="2" name="Google Shape;57;g121c99f4fd6_0_0">
            <a:extLst>
              <a:ext uri="{FF2B5EF4-FFF2-40B4-BE49-F238E27FC236}">
                <a16:creationId xmlns:a16="http://schemas.microsoft.com/office/drawing/2014/main" id="{2D9C5C74-BF9F-6F9E-FA9F-27849F435ED1}"/>
              </a:ext>
            </a:extLst>
          </p:cNvPr>
          <p:cNvSpPr txBox="1"/>
          <p:nvPr/>
        </p:nvSpPr>
        <p:spPr>
          <a:xfrm>
            <a:off x="1202189" y="29397304"/>
            <a:ext cx="11765775" cy="108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7000" dirty="0">
                <a:solidFill>
                  <a:srgbClr val="760000"/>
                </a:solidFill>
                <a:latin typeface="Impact"/>
                <a:ea typeface="Impact"/>
                <a:cs typeface="Impact"/>
                <a:sym typeface="Impact"/>
              </a:rPr>
              <a:t>Methods</a:t>
            </a:r>
            <a:endParaRPr sz="7000" dirty="0">
              <a:solidFill>
                <a:srgbClr val="760000"/>
              </a:solidFill>
              <a:latin typeface="Impact"/>
              <a:ea typeface="Impact"/>
              <a:cs typeface="Impact"/>
              <a:sym typeface="Impact"/>
            </a:endParaRPr>
          </a:p>
        </p:txBody>
      </p:sp>
      <p:cxnSp>
        <p:nvCxnSpPr>
          <p:cNvPr id="8" name="Google Shape;72;g121c99f4fd6_0_0">
            <a:extLst>
              <a:ext uri="{FF2B5EF4-FFF2-40B4-BE49-F238E27FC236}">
                <a16:creationId xmlns:a16="http://schemas.microsoft.com/office/drawing/2014/main" id="{60D27C04-32B6-E649-9332-4196E05B0DC5}"/>
              </a:ext>
            </a:extLst>
          </p:cNvPr>
          <p:cNvCxnSpPr>
            <a:cxnSpLocks/>
          </p:cNvCxnSpPr>
          <p:nvPr/>
        </p:nvCxnSpPr>
        <p:spPr>
          <a:xfrm rot="10800000" flipH="1">
            <a:off x="1260833" y="30603162"/>
            <a:ext cx="11622024" cy="52800"/>
          </a:xfrm>
          <a:prstGeom prst="straightConnector1">
            <a:avLst/>
          </a:prstGeom>
          <a:noFill/>
          <a:ln w="76200" cap="flat" cmpd="sng">
            <a:solidFill>
              <a:srgbClr val="AB946C"/>
            </a:solidFill>
            <a:prstDash val="solid"/>
            <a:round/>
            <a:headEnd type="none" w="med" len="med"/>
            <a:tailEnd type="none" w="med" len="med"/>
          </a:ln>
        </p:spPr>
      </p:cxnSp>
      <p:pic>
        <p:nvPicPr>
          <p:cNvPr id="4" name="Picture 3" descr="A group of black and white diagrams&#10;&#10;AI-generated content may be incorrect.">
            <a:extLst>
              <a:ext uri="{FF2B5EF4-FFF2-40B4-BE49-F238E27FC236}">
                <a16:creationId xmlns:a16="http://schemas.microsoft.com/office/drawing/2014/main" id="{C5B8D385-39F6-B955-717F-F44F317CAC03}"/>
              </a:ext>
            </a:extLst>
          </p:cNvPr>
          <p:cNvPicPr>
            <a:picLocks noChangeAspect="1"/>
          </p:cNvPicPr>
          <p:nvPr/>
        </p:nvPicPr>
        <p:blipFill>
          <a:blip r:embed="rId5"/>
          <a:stretch>
            <a:fillRect/>
          </a:stretch>
        </p:blipFill>
        <p:spPr>
          <a:xfrm>
            <a:off x="13944384" y="26365468"/>
            <a:ext cx="14374799" cy="9583200"/>
          </a:xfrm>
          <a:prstGeom prst="rect">
            <a:avLst/>
          </a:prstGeom>
        </p:spPr>
      </p:pic>
      <p:pic>
        <p:nvPicPr>
          <p:cNvPr id="6" name="Picture 5" descr="A graph of different colored bars&#10;&#10;AI-generated content may be incorrect.">
            <a:extLst>
              <a:ext uri="{FF2B5EF4-FFF2-40B4-BE49-F238E27FC236}">
                <a16:creationId xmlns:a16="http://schemas.microsoft.com/office/drawing/2014/main" id="{2C1C586D-C65E-6E30-D0E9-21F590D1C107}"/>
              </a:ext>
            </a:extLst>
          </p:cNvPr>
          <p:cNvPicPr>
            <a:picLocks noChangeAspect="1"/>
          </p:cNvPicPr>
          <p:nvPr/>
        </p:nvPicPr>
        <p:blipFill>
          <a:blip r:embed="rId6"/>
          <a:stretch>
            <a:fillRect/>
          </a:stretch>
        </p:blipFill>
        <p:spPr>
          <a:xfrm>
            <a:off x="28098376" y="7191674"/>
            <a:ext cx="15074367" cy="9044620"/>
          </a:xfrm>
          <a:prstGeom prst="rect">
            <a:avLst/>
          </a:prstGeom>
        </p:spPr>
      </p:pic>
      <p:pic>
        <p:nvPicPr>
          <p:cNvPr id="10" name="Picture 9" descr="A graph showing a line of colored dots&#10;&#10;AI-generated content may be incorrect.">
            <a:extLst>
              <a:ext uri="{FF2B5EF4-FFF2-40B4-BE49-F238E27FC236}">
                <a16:creationId xmlns:a16="http://schemas.microsoft.com/office/drawing/2014/main" id="{8D2C02E4-EB08-EF1C-69CB-9EB2360B9042}"/>
              </a:ext>
            </a:extLst>
          </p:cNvPr>
          <p:cNvPicPr>
            <a:picLocks noChangeAspect="1"/>
          </p:cNvPicPr>
          <p:nvPr/>
        </p:nvPicPr>
        <p:blipFill>
          <a:blip r:embed="rId7"/>
          <a:stretch>
            <a:fillRect/>
          </a:stretch>
        </p:blipFill>
        <p:spPr>
          <a:xfrm>
            <a:off x="28548539" y="19819597"/>
            <a:ext cx="13996371" cy="9330914"/>
          </a:xfrm>
          <a:prstGeom prst="rect">
            <a:avLst/>
          </a:prstGeom>
        </p:spPr>
      </p:pic>
      <p:cxnSp>
        <p:nvCxnSpPr>
          <p:cNvPr id="3" name="Google Shape;72;g121c99f4fd6_0_0">
            <a:extLst>
              <a:ext uri="{FF2B5EF4-FFF2-40B4-BE49-F238E27FC236}">
                <a16:creationId xmlns:a16="http://schemas.microsoft.com/office/drawing/2014/main" id="{5CF81DAD-C7C6-E535-E615-6C49D4AF08E3}"/>
              </a:ext>
            </a:extLst>
          </p:cNvPr>
          <p:cNvCxnSpPr>
            <a:cxnSpLocks/>
          </p:cNvCxnSpPr>
          <p:nvPr/>
        </p:nvCxnSpPr>
        <p:spPr>
          <a:xfrm rot="10800000" flipH="1">
            <a:off x="1202189" y="36151910"/>
            <a:ext cx="11622024" cy="52800"/>
          </a:xfrm>
          <a:prstGeom prst="straightConnector1">
            <a:avLst/>
          </a:prstGeom>
          <a:noFill/>
          <a:ln w="76200" cap="flat" cmpd="sng">
            <a:solidFill>
              <a:srgbClr val="AB946C"/>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B0DD51D54DB749A9A6468837D06DA8" ma:contentTypeVersion="11" ma:contentTypeDescription="Create a new document." ma:contentTypeScope="" ma:versionID="50544f73b0cc2be6fda6f1e55e6640a4">
  <xsd:schema xmlns:xsd="http://www.w3.org/2001/XMLSchema" xmlns:xs="http://www.w3.org/2001/XMLSchema" xmlns:p="http://schemas.microsoft.com/office/2006/metadata/properties" xmlns:ns3="027c830e-6d88-4488-a5e0-8c6412141924" targetNamespace="http://schemas.microsoft.com/office/2006/metadata/properties" ma:root="true" ma:fieldsID="77ce778ad0895e8f5d972accfa325aae" ns3:_="">
    <xsd:import namespace="027c830e-6d88-4488-a5e0-8c641214192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7c830e-6d88-4488-a5e0-8c64121419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D2F4333-D13A-4769-B68E-07183F5093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7c830e-6d88-4488-a5e0-8c64121419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7BB004-6569-4A50-8316-8837AA15C3B2}">
  <ds:schemaRefs>
    <ds:schemaRef ds:uri="http://schemas.microsoft.com/sharepoint/v3/contenttype/forms"/>
  </ds:schemaRefs>
</ds:datastoreItem>
</file>

<file path=customXml/itemProps3.xml><?xml version="1.0" encoding="utf-8"?>
<ds:datastoreItem xmlns:ds="http://schemas.openxmlformats.org/officeDocument/2006/customXml" ds:itemID="{E3A5039F-B435-4008-B5D1-B1D835C30D82}">
  <ds:schemaRefs>
    <ds:schemaRef ds:uri="027c830e-6d88-4488-a5e0-8c6412141924"/>
    <ds:schemaRef ds:uri="http://purl.org/dc/terms/"/>
    <ds:schemaRef ds:uri="http://schemas.microsoft.com/office/2006/documentManagement/type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2895</TotalTime>
  <Words>430</Words>
  <Application>Microsoft Office PowerPoint</Application>
  <PresentationFormat>Custom</PresentationFormat>
  <Paragraphs>25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Cambria Math</vt:lpstr>
      <vt:lpstr>Impact</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shopper</dc:creator>
  <cp:lastModifiedBy>Allyah Vega</cp:lastModifiedBy>
  <cp:revision>19</cp:revision>
  <dcterms:created xsi:type="dcterms:W3CDTF">2007-04-04T14:17:42Z</dcterms:created>
  <dcterms:modified xsi:type="dcterms:W3CDTF">2025-04-17T19:25:05Z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0x010100ACB0DD51D54DB749A9A6468837D06DA8</vt:lpwstr>
  </property>
</Properties>
</file>